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handoutMasterIdLst>
    <p:handoutMasterId r:id="rId13"/>
  </p:handoutMasterIdLst>
  <p:sldIdLst>
    <p:sldId id="256" r:id="rId2"/>
    <p:sldId id="283" r:id="rId3"/>
    <p:sldId id="284" r:id="rId4"/>
    <p:sldId id="280" r:id="rId5"/>
    <p:sldId id="277" r:id="rId6"/>
    <p:sldId id="290" r:id="rId7"/>
    <p:sldId id="279" r:id="rId8"/>
    <p:sldId id="278" r:id="rId9"/>
    <p:sldId id="287" r:id="rId10"/>
    <p:sldId id="286" r:id="rId11"/>
    <p:sldId id="288" r:id="rId12"/>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35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1E4395-386E-429B-8F8F-20A4F454611E}" type="doc">
      <dgm:prSet loTypeId="urn:microsoft.com/office/officeart/2011/layout/HexagonRadial" loCatId="cycle" qsTypeId="urn:microsoft.com/office/officeart/2005/8/quickstyle/simple1" qsCatId="simple" csTypeId="urn:microsoft.com/office/officeart/2005/8/colors/colorful1" csCatId="colorful" phldr="1"/>
      <dgm:spPr/>
      <dgm:t>
        <a:bodyPr/>
        <a:lstStyle/>
        <a:p>
          <a:endParaRPr lang="en-CA"/>
        </a:p>
      </dgm:t>
    </dgm:pt>
    <dgm:pt modelId="{E821E8CB-360C-4C25-B465-188F26D81093}">
      <dgm:prSet phldrT="[Text]"/>
      <dgm:spPr/>
      <dgm:t>
        <a:bodyPr/>
        <a:lstStyle/>
        <a:p>
          <a:r>
            <a:rPr lang="en-CA" dirty="0" smtClean="0"/>
            <a:t>Quality</a:t>
          </a:r>
          <a:endParaRPr lang="en-CA" dirty="0"/>
        </a:p>
      </dgm:t>
    </dgm:pt>
    <dgm:pt modelId="{D901CDA5-0FCC-443E-AEE5-5A49BB933392}" type="parTrans" cxnId="{A45219AC-51EC-45E9-B07D-4F61ED711A7B}">
      <dgm:prSet/>
      <dgm:spPr/>
      <dgm:t>
        <a:bodyPr/>
        <a:lstStyle/>
        <a:p>
          <a:endParaRPr lang="en-CA"/>
        </a:p>
      </dgm:t>
    </dgm:pt>
    <dgm:pt modelId="{19F260DF-8367-4EAF-9B36-693505C5D7C7}" type="sibTrans" cxnId="{A45219AC-51EC-45E9-B07D-4F61ED711A7B}">
      <dgm:prSet/>
      <dgm:spPr/>
      <dgm:t>
        <a:bodyPr/>
        <a:lstStyle/>
        <a:p>
          <a:endParaRPr lang="en-CA"/>
        </a:p>
      </dgm:t>
    </dgm:pt>
    <dgm:pt modelId="{8585E86D-F913-473D-8245-9A70E1CD4E16}">
      <dgm:prSet phldrT="[Text]"/>
      <dgm:spPr/>
      <dgm:t>
        <a:bodyPr/>
        <a:lstStyle/>
        <a:p>
          <a:r>
            <a:rPr lang="en-CA" dirty="0" smtClean="0"/>
            <a:t>Service Time</a:t>
          </a:r>
          <a:endParaRPr lang="en-CA" dirty="0"/>
        </a:p>
      </dgm:t>
    </dgm:pt>
    <dgm:pt modelId="{C78B85F1-648D-4A83-9D85-225109C0D6A2}" type="parTrans" cxnId="{1B5254D0-1483-44B7-871A-2EFD82B23818}">
      <dgm:prSet/>
      <dgm:spPr/>
      <dgm:t>
        <a:bodyPr/>
        <a:lstStyle/>
        <a:p>
          <a:endParaRPr lang="en-CA"/>
        </a:p>
      </dgm:t>
    </dgm:pt>
    <dgm:pt modelId="{31577707-64F0-4E8A-A546-1803E92ED60B}" type="sibTrans" cxnId="{1B5254D0-1483-44B7-871A-2EFD82B23818}">
      <dgm:prSet/>
      <dgm:spPr/>
      <dgm:t>
        <a:bodyPr/>
        <a:lstStyle/>
        <a:p>
          <a:endParaRPr lang="en-CA"/>
        </a:p>
      </dgm:t>
    </dgm:pt>
    <dgm:pt modelId="{8D41A73C-5406-4F8B-8774-635DC5226AF3}">
      <dgm:prSet phldrT="[Text]"/>
      <dgm:spPr/>
      <dgm:t>
        <a:bodyPr/>
        <a:lstStyle/>
        <a:p>
          <a:r>
            <a:rPr lang="en-CA" dirty="0" smtClean="0"/>
            <a:t>Location</a:t>
          </a:r>
          <a:endParaRPr lang="en-CA" dirty="0"/>
        </a:p>
      </dgm:t>
    </dgm:pt>
    <dgm:pt modelId="{00235F3F-3DDE-4F18-A476-E74CEA696E9F}" type="parTrans" cxnId="{E9791500-5D5C-4DC2-B021-2362CF17FA62}">
      <dgm:prSet/>
      <dgm:spPr/>
      <dgm:t>
        <a:bodyPr/>
        <a:lstStyle/>
        <a:p>
          <a:endParaRPr lang="en-CA"/>
        </a:p>
      </dgm:t>
    </dgm:pt>
    <dgm:pt modelId="{439AE6CF-EF21-44BA-BB50-8EF7D329857F}" type="sibTrans" cxnId="{E9791500-5D5C-4DC2-B021-2362CF17FA62}">
      <dgm:prSet/>
      <dgm:spPr/>
      <dgm:t>
        <a:bodyPr/>
        <a:lstStyle/>
        <a:p>
          <a:endParaRPr lang="en-CA"/>
        </a:p>
      </dgm:t>
    </dgm:pt>
    <dgm:pt modelId="{65218D7B-C67A-47D3-978B-9F4BA62A1EDE}">
      <dgm:prSet phldrT="[Text]"/>
      <dgm:spPr/>
      <dgm:t>
        <a:bodyPr/>
        <a:lstStyle/>
        <a:p>
          <a:r>
            <a:rPr lang="en-CA" dirty="0" smtClean="0"/>
            <a:t>Cost</a:t>
          </a:r>
          <a:endParaRPr lang="en-CA" dirty="0"/>
        </a:p>
      </dgm:t>
    </dgm:pt>
    <dgm:pt modelId="{86EB0D6C-A9A8-4EC9-BCEE-CBD946F5371C}" type="parTrans" cxnId="{9D58ACFC-F023-4D3C-9917-F15BA8506749}">
      <dgm:prSet/>
      <dgm:spPr/>
      <dgm:t>
        <a:bodyPr/>
        <a:lstStyle/>
        <a:p>
          <a:endParaRPr lang="en-CA"/>
        </a:p>
      </dgm:t>
    </dgm:pt>
    <dgm:pt modelId="{CBA0B5BC-A47C-4AE3-AA0B-415BCE6D0A3B}" type="sibTrans" cxnId="{9D58ACFC-F023-4D3C-9917-F15BA8506749}">
      <dgm:prSet/>
      <dgm:spPr/>
      <dgm:t>
        <a:bodyPr/>
        <a:lstStyle/>
        <a:p>
          <a:endParaRPr lang="en-CA"/>
        </a:p>
      </dgm:t>
    </dgm:pt>
    <dgm:pt modelId="{94FC847D-B3BC-4C41-8768-A5DCBE5EC1D4}">
      <dgm:prSet phldrT="[Text]"/>
      <dgm:spPr/>
      <dgm:t>
        <a:bodyPr/>
        <a:lstStyle/>
        <a:p>
          <a:r>
            <a:rPr lang="en-CA" dirty="0" smtClean="0"/>
            <a:t>Programming</a:t>
          </a:r>
          <a:endParaRPr lang="en-CA" dirty="0"/>
        </a:p>
      </dgm:t>
    </dgm:pt>
    <dgm:pt modelId="{CCA11A89-4A4B-4091-A3E7-A0E11695BEC9}" type="parTrans" cxnId="{458E004F-907F-4278-97CE-3C97EFD08C18}">
      <dgm:prSet/>
      <dgm:spPr/>
      <dgm:t>
        <a:bodyPr/>
        <a:lstStyle/>
        <a:p>
          <a:endParaRPr lang="en-CA"/>
        </a:p>
      </dgm:t>
    </dgm:pt>
    <dgm:pt modelId="{7740AFCB-261F-4BA4-AC52-C40BABEE5A5F}" type="sibTrans" cxnId="{458E004F-907F-4278-97CE-3C97EFD08C18}">
      <dgm:prSet/>
      <dgm:spPr/>
      <dgm:t>
        <a:bodyPr/>
        <a:lstStyle/>
        <a:p>
          <a:endParaRPr lang="en-CA"/>
        </a:p>
      </dgm:t>
    </dgm:pt>
    <dgm:pt modelId="{B308B73C-A8DE-47A4-A9FC-29DEEEAF9564}">
      <dgm:prSet phldrT="[Text]"/>
      <dgm:spPr/>
      <dgm:t>
        <a:bodyPr/>
        <a:lstStyle/>
        <a:p>
          <a:r>
            <a:rPr lang="en-CA" dirty="0" smtClean="0"/>
            <a:t>Staff Qualification</a:t>
          </a:r>
          <a:endParaRPr lang="en-CA" dirty="0"/>
        </a:p>
      </dgm:t>
    </dgm:pt>
    <dgm:pt modelId="{AB88FD8D-1F1F-443D-A851-1D493C0B9FBA}" type="parTrans" cxnId="{2B6C8C9B-E125-41D7-B243-49280E37E105}">
      <dgm:prSet/>
      <dgm:spPr/>
      <dgm:t>
        <a:bodyPr/>
        <a:lstStyle/>
        <a:p>
          <a:endParaRPr lang="en-CA"/>
        </a:p>
      </dgm:t>
    </dgm:pt>
    <dgm:pt modelId="{9ED20A1B-992D-47C4-ADB9-6D98B255C1FC}" type="sibTrans" cxnId="{2B6C8C9B-E125-41D7-B243-49280E37E105}">
      <dgm:prSet/>
      <dgm:spPr/>
      <dgm:t>
        <a:bodyPr/>
        <a:lstStyle/>
        <a:p>
          <a:endParaRPr lang="en-CA"/>
        </a:p>
      </dgm:t>
    </dgm:pt>
    <dgm:pt modelId="{6EA5C40E-96EC-4BDA-9C5B-AC5908AF39DD}">
      <dgm:prSet phldrT="[Text]"/>
      <dgm:spPr/>
      <dgm:t>
        <a:bodyPr/>
        <a:lstStyle/>
        <a:p>
          <a:r>
            <a:rPr lang="en-CA" dirty="0" smtClean="0"/>
            <a:t>Group Size and Ratio</a:t>
          </a:r>
          <a:endParaRPr lang="en-CA" dirty="0"/>
        </a:p>
      </dgm:t>
    </dgm:pt>
    <dgm:pt modelId="{930A8131-D5D6-4695-A016-C1D8BCF72742}" type="parTrans" cxnId="{365BC2FA-E94D-472B-A1B0-9468FF007D55}">
      <dgm:prSet/>
      <dgm:spPr/>
      <dgm:t>
        <a:bodyPr/>
        <a:lstStyle/>
        <a:p>
          <a:endParaRPr lang="en-CA"/>
        </a:p>
      </dgm:t>
    </dgm:pt>
    <dgm:pt modelId="{7E9A68C7-2370-49B1-AE6C-FCCFB86F796F}" type="sibTrans" cxnId="{365BC2FA-E94D-472B-A1B0-9468FF007D55}">
      <dgm:prSet/>
      <dgm:spPr/>
      <dgm:t>
        <a:bodyPr/>
        <a:lstStyle/>
        <a:p>
          <a:endParaRPr lang="en-CA"/>
        </a:p>
      </dgm:t>
    </dgm:pt>
    <dgm:pt modelId="{AA8A45AB-F24D-448D-9817-A0812D62E41C}" type="pres">
      <dgm:prSet presAssocID="{8D1E4395-386E-429B-8F8F-20A4F454611E}" presName="Name0" presStyleCnt="0">
        <dgm:presLayoutVars>
          <dgm:chMax val="1"/>
          <dgm:chPref val="1"/>
          <dgm:dir/>
          <dgm:animOne val="branch"/>
          <dgm:animLvl val="lvl"/>
        </dgm:presLayoutVars>
      </dgm:prSet>
      <dgm:spPr/>
      <dgm:t>
        <a:bodyPr/>
        <a:lstStyle/>
        <a:p>
          <a:endParaRPr lang="en-CA"/>
        </a:p>
      </dgm:t>
    </dgm:pt>
    <dgm:pt modelId="{0577AF75-1905-4473-A5BB-5E3A63B46198}" type="pres">
      <dgm:prSet presAssocID="{E821E8CB-360C-4C25-B465-188F26D81093}" presName="Parent" presStyleLbl="node0" presStyleIdx="0" presStyleCnt="1">
        <dgm:presLayoutVars>
          <dgm:chMax val="6"/>
          <dgm:chPref val="6"/>
        </dgm:presLayoutVars>
      </dgm:prSet>
      <dgm:spPr/>
      <dgm:t>
        <a:bodyPr/>
        <a:lstStyle/>
        <a:p>
          <a:endParaRPr lang="en-CA"/>
        </a:p>
      </dgm:t>
    </dgm:pt>
    <dgm:pt modelId="{59E383EE-4CB2-4130-853A-A69A65A522B5}" type="pres">
      <dgm:prSet presAssocID="{8585E86D-F913-473D-8245-9A70E1CD4E16}" presName="Accent1" presStyleCnt="0"/>
      <dgm:spPr/>
    </dgm:pt>
    <dgm:pt modelId="{D79E9764-4B92-4243-862D-1F92FF506E68}" type="pres">
      <dgm:prSet presAssocID="{8585E86D-F913-473D-8245-9A70E1CD4E16}" presName="Accent" presStyleLbl="bgShp" presStyleIdx="0" presStyleCnt="6"/>
      <dgm:spPr/>
    </dgm:pt>
    <dgm:pt modelId="{46D78858-DDF6-4DB5-ADC5-3E1C1C8A2A05}" type="pres">
      <dgm:prSet presAssocID="{8585E86D-F913-473D-8245-9A70E1CD4E16}" presName="Child1" presStyleLbl="node1" presStyleIdx="0" presStyleCnt="6">
        <dgm:presLayoutVars>
          <dgm:chMax val="0"/>
          <dgm:chPref val="0"/>
          <dgm:bulletEnabled val="1"/>
        </dgm:presLayoutVars>
      </dgm:prSet>
      <dgm:spPr/>
      <dgm:t>
        <a:bodyPr/>
        <a:lstStyle/>
        <a:p>
          <a:endParaRPr lang="en-CA"/>
        </a:p>
      </dgm:t>
    </dgm:pt>
    <dgm:pt modelId="{9354C369-FF68-4D8A-8E09-5F9F1CA2C570}" type="pres">
      <dgm:prSet presAssocID="{8D41A73C-5406-4F8B-8774-635DC5226AF3}" presName="Accent2" presStyleCnt="0"/>
      <dgm:spPr/>
    </dgm:pt>
    <dgm:pt modelId="{4555BA74-27DC-40CB-A7FA-BEAE0C08875A}" type="pres">
      <dgm:prSet presAssocID="{8D41A73C-5406-4F8B-8774-635DC5226AF3}" presName="Accent" presStyleLbl="bgShp" presStyleIdx="1" presStyleCnt="6"/>
      <dgm:spPr/>
    </dgm:pt>
    <dgm:pt modelId="{05557C20-1418-44F0-91FB-94B86B1607F0}" type="pres">
      <dgm:prSet presAssocID="{8D41A73C-5406-4F8B-8774-635DC5226AF3}" presName="Child2" presStyleLbl="node1" presStyleIdx="1" presStyleCnt="6">
        <dgm:presLayoutVars>
          <dgm:chMax val="0"/>
          <dgm:chPref val="0"/>
          <dgm:bulletEnabled val="1"/>
        </dgm:presLayoutVars>
      </dgm:prSet>
      <dgm:spPr/>
      <dgm:t>
        <a:bodyPr/>
        <a:lstStyle/>
        <a:p>
          <a:endParaRPr lang="en-CA"/>
        </a:p>
      </dgm:t>
    </dgm:pt>
    <dgm:pt modelId="{7A3E379D-3D7C-435F-BCEA-FCD14D8BFB1D}" type="pres">
      <dgm:prSet presAssocID="{65218D7B-C67A-47D3-978B-9F4BA62A1EDE}" presName="Accent3" presStyleCnt="0"/>
      <dgm:spPr/>
    </dgm:pt>
    <dgm:pt modelId="{F1F7BACA-5191-44CF-BD38-51AAB9F269FA}" type="pres">
      <dgm:prSet presAssocID="{65218D7B-C67A-47D3-978B-9F4BA62A1EDE}" presName="Accent" presStyleLbl="bgShp" presStyleIdx="2" presStyleCnt="6"/>
      <dgm:spPr/>
    </dgm:pt>
    <dgm:pt modelId="{476ED9B7-A6C6-433A-8C9E-01721E1DCA7E}" type="pres">
      <dgm:prSet presAssocID="{65218D7B-C67A-47D3-978B-9F4BA62A1EDE}" presName="Child3" presStyleLbl="node1" presStyleIdx="2" presStyleCnt="6">
        <dgm:presLayoutVars>
          <dgm:chMax val="0"/>
          <dgm:chPref val="0"/>
          <dgm:bulletEnabled val="1"/>
        </dgm:presLayoutVars>
      </dgm:prSet>
      <dgm:spPr/>
      <dgm:t>
        <a:bodyPr/>
        <a:lstStyle/>
        <a:p>
          <a:endParaRPr lang="en-CA"/>
        </a:p>
      </dgm:t>
    </dgm:pt>
    <dgm:pt modelId="{D373379B-35C3-43EA-8D46-EFB16E6A79AC}" type="pres">
      <dgm:prSet presAssocID="{94FC847D-B3BC-4C41-8768-A5DCBE5EC1D4}" presName="Accent4" presStyleCnt="0"/>
      <dgm:spPr/>
    </dgm:pt>
    <dgm:pt modelId="{2D47CFE6-B2B0-4FB9-A504-991C0AED5A69}" type="pres">
      <dgm:prSet presAssocID="{94FC847D-B3BC-4C41-8768-A5DCBE5EC1D4}" presName="Accent" presStyleLbl="bgShp" presStyleIdx="3" presStyleCnt="6"/>
      <dgm:spPr/>
    </dgm:pt>
    <dgm:pt modelId="{CBEF847C-6F4D-4EFA-9E5E-3F4E56C667EE}" type="pres">
      <dgm:prSet presAssocID="{94FC847D-B3BC-4C41-8768-A5DCBE5EC1D4}" presName="Child4" presStyleLbl="node1" presStyleIdx="3" presStyleCnt="6">
        <dgm:presLayoutVars>
          <dgm:chMax val="0"/>
          <dgm:chPref val="0"/>
          <dgm:bulletEnabled val="1"/>
        </dgm:presLayoutVars>
      </dgm:prSet>
      <dgm:spPr/>
      <dgm:t>
        <a:bodyPr/>
        <a:lstStyle/>
        <a:p>
          <a:endParaRPr lang="en-CA"/>
        </a:p>
      </dgm:t>
    </dgm:pt>
    <dgm:pt modelId="{F22F11A6-A6C1-4893-9B8F-2FE7558CC9F2}" type="pres">
      <dgm:prSet presAssocID="{B308B73C-A8DE-47A4-A9FC-29DEEEAF9564}" presName="Accent5" presStyleCnt="0"/>
      <dgm:spPr/>
    </dgm:pt>
    <dgm:pt modelId="{E068D365-8D22-42B8-94C1-B7C2D088DFEA}" type="pres">
      <dgm:prSet presAssocID="{B308B73C-A8DE-47A4-A9FC-29DEEEAF9564}" presName="Accent" presStyleLbl="bgShp" presStyleIdx="4" presStyleCnt="6"/>
      <dgm:spPr/>
    </dgm:pt>
    <dgm:pt modelId="{D0368946-C294-4D39-9000-CFD2430F0159}" type="pres">
      <dgm:prSet presAssocID="{B308B73C-A8DE-47A4-A9FC-29DEEEAF9564}" presName="Child5" presStyleLbl="node1" presStyleIdx="4" presStyleCnt="6">
        <dgm:presLayoutVars>
          <dgm:chMax val="0"/>
          <dgm:chPref val="0"/>
          <dgm:bulletEnabled val="1"/>
        </dgm:presLayoutVars>
      </dgm:prSet>
      <dgm:spPr/>
      <dgm:t>
        <a:bodyPr/>
        <a:lstStyle/>
        <a:p>
          <a:endParaRPr lang="en-CA"/>
        </a:p>
      </dgm:t>
    </dgm:pt>
    <dgm:pt modelId="{5CD460F4-82C6-4E1C-AC85-4DE977B9C15A}" type="pres">
      <dgm:prSet presAssocID="{6EA5C40E-96EC-4BDA-9C5B-AC5908AF39DD}" presName="Accent6" presStyleCnt="0"/>
      <dgm:spPr/>
    </dgm:pt>
    <dgm:pt modelId="{C4CAF219-02CA-4EBC-B705-746C16153947}" type="pres">
      <dgm:prSet presAssocID="{6EA5C40E-96EC-4BDA-9C5B-AC5908AF39DD}" presName="Accent" presStyleLbl="bgShp" presStyleIdx="5" presStyleCnt="6"/>
      <dgm:spPr/>
    </dgm:pt>
    <dgm:pt modelId="{D978F77F-F734-45FC-A0A6-E580046150E1}" type="pres">
      <dgm:prSet presAssocID="{6EA5C40E-96EC-4BDA-9C5B-AC5908AF39DD}" presName="Child6" presStyleLbl="node1" presStyleIdx="5" presStyleCnt="6">
        <dgm:presLayoutVars>
          <dgm:chMax val="0"/>
          <dgm:chPref val="0"/>
          <dgm:bulletEnabled val="1"/>
        </dgm:presLayoutVars>
      </dgm:prSet>
      <dgm:spPr/>
      <dgm:t>
        <a:bodyPr/>
        <a:lstStyle/>
        <a:p>
          <a:endParaRPr lang="en-CA"/>
        </a:p>
      </dgm:t>
    </dgm:pt>
  </dgm:ptLst>
  <dgm:cxnLst>
    <dgm:cxn modelId="{D58F8748-A4E8-4006-BDCA-A4CB56120B68}" type="presOf" srcId="{65218D7B-C67A-47D3-978B-9F4BA62A1EDE}" destId="{476ED9B7-A6C6-433A-8C9E-01721E1DCA7E}" srcOrd="0" destOrd="0" presId="urn:microsoft.com/office/officeart/2011/layout/HexagonRadial"/>
    <dgm:cxn modelId="{377A8633-813C-464C-B5D7-04DE8356B8DC}" type="presOf" srcId="{E821E8CB-360C-4C25-B465-188F26D81093}" destId="{0577AF75-1905-4473-A5BB-5E3A63B46198}" srcOrd="0" destOrd="0" presId="urn:microsoft.com/office/officeart/2011/layout/HexagonRadial"/>
    <dgm:cxn modelId="{2B6C8C9B-E125-41D7-B243-49280E37E105}" srcId="{E821E8CB-360C-4C25-B465-188F26D81093}" destId="{B308B73C-A8DE-47A4-A9FC-29DEEEAF9564}" srcOrd="4" destOrd="0" parTransId="{AB88FD8D-1F1F-443D-A851-1D493C0B9FBA}" sibTransId="{9ED20A1B-992D-47C4-ADB9-6D98B255C1FC}"/>
    <dgm:cxn modelId="{DA437528-A203-4B54-B33A-D75F4D30366F}" type="presOf" srcId="{8D41A73C-5406-4F8B-8774-635DC5226AF3}" destId="{05557C20-1418-44F0-91FB-94B86B1607F0}" srcOrd="0" destOrd="0" presId="urn:microsoft.com/office/officeart/2011/layout/HexagonRadial"/>
    <dgm:cxn modelId="{458E004F-907F-4278-97CE-3C97EFD08C18}" srcId="{E821E8CB-360C-4C25-B465-188F26D81093}" destId="{94FC847D-B3BC-4C41-8768-A5DCBE5EC1D4}" srcOrd="3" destOrd="0" parTransId="{CCA11A89-4A4B-4091-A3E7-A0E11695BEC9}" sibTransId="{7740AFCB-261F-4BA4-AC52-C40BABEE5A5F}"/>
    <dgm:cxn modelId="{365BC2FA-E94D-472B-A1B0-9468FF007D55}" srcId="{E821E8CB-360C-4C25-B465-188F26D81093}" destId="{6EA5C40E-96EC-4BDA-9C5B-AC5908AF39DD}" srcOrd="5" destOrd="0" parTransId="{930A8131-D5D6-4695-A016-C1D8BCF72742}" sibTransId="{7E9A68C7-2370-49B1-AE6C-FCCFB86F796F}"/>
    <dgm:cxn modelId="{BA447FBF-5785-4BB6-9201-176C4851888C}" type="presOf" srcId="{94FC847D-B3BC-4C41-8768-A5DCBE5EC1D4}" destId="{CBEF847C-6F4D-4EFA-9E5E-3F4E56C667EE}" srcOrd="0" destOrd="0" presId="urn:microsoft.com/office/officeart/2011/layout/HexagonRadial"/>
    <dgm:cxn modelId="{1B5254D0-1483-44B7-871A-2EFD82B23818}" srcId="{E821E8CB-360C-4C25-B465-188F26D81093}" destId="{8585E86D-F913-473D-8245-9A70E1CD4E16}" srcOrd="0" destOrd="0" parTransId="{C78B85F1-648D-4A83-9D85-225109C0D6A2}" sibTransId="{31577707-64F0-4E8A-A546-1803E92ED60B}"/>
    <dgm:cxn modelId="{DC5E45DB-2385-4DE6-80EF-50202F26FDED}" type="presOf" srcId="{8D1E4395-386E-429B-8F8F-20A4F454611E}" destId="{AA8A45AB-F24D-448D-9817-A0812D62E41C}" srcOrd="0" destOrd="0" presId="urn:microsoft.com/office/officeart/2011/layout/HexagonRadial"/>
    <dgm:cxn modelId="{AF600064-1EBF-4585-B72B-5C93608141B8}" type="presOf" srcId="{8585E86D-F913-473D-8245-9A70E1CD4E16}" destId="{46D78858-DDF6-4DB5-ADC5-3E1C1C8A2A05}" srcOrd="0" destOrd="0" presId="urn:microsoft.com/office/officeart/2011/layout/HexagonRadial"/>
    <dgm:cxn modelId="{9D58ACFC-F023-4D3C-9917-F15BA8506749}" srcId="{E821E8CB-360C-4C25-B465-188F26D81093}" destId="{65218D7B-C67A-47D3-978B-9F4BA62A1EDE}" srcOrd="2" destOrd="0" parTransId="{86EB0D6C-A9A8-4EC9-BCEE-CBD946F5371C}" sibTransId="{CBA0B5BC-A47C-4AE3-AA0B-415BCE6D0A3B}"/>
    <dgm:cxn modelId="{1E2AE387-A4CF-4967-AA11-5A063F049405}" type="presOf" srcId="{6EA5C40E-96EC-4BDA-9C5B-AC5908AF39DD}" destId="{D978F77F-F734-45FC-A0A6-E580046150E1}" srcOrd="0" destOrd="0" presId="urn:microsoft.com/office/officeart/2011/layout/HexagonRadial"/>
    <dgm:cxn modelId="{E9791500-5D5C-4DC2-B021-2362CF17FA62}" srcId="{E821E8CB-360C-4C25-B465-188F26D81093}" destId="{8D41A73C-5406-4F8B-8774-635DC5226AF3}" srcOrd="1" destOrd="0" parTransId="{00235F3F-3DDE-4F18-A476-E74CEA696E9F}" sibTransId="{439AE6CF-EF21-44BA-BB50-8EF7D329857F}"/>
    <dgm:cxn modelId="{A45219AC-51EC-45E9-B07D-4F61ED711A7B}" srcId="{8D1E4395-386E-429B-8F8F-20A4F454611E}" destId="{E821E8CB-360C-4C25-B465-188F26D81093}" srcOrd="0" destOrd="0" parTransId="{D901CDA5-0FCC-443E-AEE5-5A49BB933392}" sibTransId="{19F260DF-8367-4EAF-9B36-693505C5D7C7}"/>
    <dgm:cxn modelId="{39D65979-3006-435C-9C5B-3EA042653415}" type="presOf" srcId="{B308B73C-A8DE-47A4-A9FC-29DEEEAF9564}" destId="{D0368946-C294-4D39-9000-CFD2430F0159}" srcOrd="0" destOrd="0" presId="urn:microsoft.com/office/officeart/2011/layout/HexagonRadial"/>
    <dgm:cxn modelId="{9D182A33-FE9F-4819-B5CD-13855D333197}" type="presParOf" srcId="{AA8A45AB-F24D-448D-9817-A0812D62E41C}" destId="{0577AF75-1905-4473-A5BB-5E3A63B46198}" srcOrd="0" destOrd="0" presId="urn:microsoft.com/office/officeart/2011/layout/HexagonRadial"/>
    <dgm:cxn modelId="{4E7AE54B-19FA-4910-BD46-51427B14F369}" type="presParOf" srcId="{AA8A45AB-F24D-448D-9817-A0812D62E41C}" destId="{59E383EE-4CB2-4130-853A-A69A65A522B5}" srcOrd="1" destOrd="0" presId="urn:microsoft.com/office/officeart/2011/layout/HexagonRadial"/>
    <dgm:cxn modelId="{F19BA9EB-28CE-4AFE-A55F-FD1FE0531D1E}" type="presParOf" srcId="{59E383EE-4CB2-4130-853A-A69A65A522B5}" destId="{D79E9764-4B92-4243-862D-1F92FF506E68}" srcOrd="0" destOrd="0" presId="urn:microsoft.com/office/officeart/2011/layout/HexagonRadial"/>
    <dgm:cxn modelId="{7D7151DC-1A72-4DFA-B98F-F9062E91129C}" type="presParOf" srcId="{AA8A45AB-F24D-448D-9817-A0812D62E41C}" destId="{46D78858-DDF6-4DB5-ADC5-3E1C1C8A2A05}" srcOrd="2" destOrd="0" presId="urn:microsoft.com/office/officeart/2011/layout/HexagonRadial"/>
    <dgm:cxn modelId="{79EE24FE-99CD-46A1-9E23-CC1341DD48E0}" type="presParOf" srcId="{AA8A45AB-F24D-448D-9817-A0812D62E41C}" destId="{9354C369-FF68-4D8A-8E09-5F9F1CA2C570}" srcOrd="3" destOrd="0" presId="urn:microsoft.com/office/officeart/2011/layout/HexagonRadial"/>
    <dgm:cxn modelId="{340BCE19-05E2-4580-B69E-1FB96E5594C4}" type="presParOf" srcId="{9354C369-FF68-4D8A-8E09-5F9F1CA2C570}" destId="{4555BA74-27DC-40CB-A7FA-BEAE0C08875A}" srcOrd="0" destOrd="0" presId="urn:microsoft.com/office/officeart/2011/layout/HexagonRadial"/>
    <dgm:cxn modelId="{9CCA374A-62CA-44CD-BA38-9CB5CBDEA312}" type="presParOf" srcId="{AA8A45AB-F24D-448D-9817-A0812D62E41C}" destId="{05557C20-1418-44F0-91FB-94B86B1607F0}" srcOrd="4" destOrd="0" presId="urn:microsoft.com/office/officeart/2011/layout/HexagonRadial"/>
    <dgm:cxn modelId="{430D56FB-78CF-4FDA-87D1-B1BE52C22175}" type="presParOf" srcId="{AA8A45AB-F24D-448D-9817-A0812D62E41C}" destId="{7A3E379D-3D7C-435F-BCEA-FCD14D8BFB1D}" srcOrd="5" destOrd="0" presId="urn:microsoft.com/office/officeart/2011/layout/HexagonRadial"/>
    <dgm:cxn modelId="{C29BBCCF-B93A-4D04-B1B3-2A2547BF12D7}" type="presParOf" srcId="{7A3E379D-3D7C-435F-BCEA-FCD14D8BFB1D}" destId="{F1F7BACA-5191-44CF-BD38-51AAB9F269FA}" srcOrd="0" destOrd="0" presId="urn:microsoft.com/office/officeart/2011/layout/HexagonRadial"/>
    <dgm:cxn modelId="{6C815313-2A07-4749-BD3B-3FEF5FE64CD6}" type="presParOf" srcId="{AA8A45AB-F24D-448D-9817-A0812D62E41C}" destId="{476ED9B7-A6C6-433A-8C9E-01721E1DCA7E}" srcOrd="6" destOrd="0" presId="urn:microsoft.com/office/officeart/2011/layout/HexagonRadial"/>
    <dgm:cxn modelId="{058B8499-FB68-4921-95C8-E23A7EB9BE3E}" type="presParOf" srcId="{AA8A45AB-F24D-448D-9817-A0812D62E41C}" destId="{D373379B-35C3-43EA-8D46-EFB16E6A79AC}" srcOrd="7" destOrd="0" presId="urn:microsoft.com/office/officeart/2011/layout/HexagonRadial"/>
    <dgm:cxn modelId="{637BD6D3-5F43-445C-8C91-EB7FE12E4A3D}" type="presParOf" srcId="{D373379B-35C3-43EA-8D46-EFB16E6A79AC}" destId="{2D47CFE6-B2B0-4FB9-A504-991C0AED5A69}" srcOrd="0" destOrd="0" presId="urn:microsoft.com/office/officeart/2011/layout/HexagonRadial"/>
    <dgm:cxn modelId="{3272229A-6A28-4EF2-BCA1-6D971E8EA05B}" type="presParOf" srcId="{AA8A45AB-F24D-448D-9817-A0812D62E41C}" destId="{CBEF847C-6F4D-4EFA-9E5E-3F4E56C667EE}" srcOrd="8" destOrd="0" presId="urn:microsoft.com/office/officeart/2011/layout/HexagonRadial"/>
    <dgm:cxn modelId="{BE712DC6-FAC2-47C6-8CFC-62EA62D1AE15}" type="presParOf" srcId="{AA8A45AB-F24D-448D-9817-A0812D62E41C}" destId="{F22F11A6-A6C1-4893-9B8F-2FE7558CC9F2}" srcOrd="9" destOrd="0" presId="urn:microsoft.com/office/officeart/2011/layout/HexagonRadial"/>
    <dgm:cxn modelId="{DB35459A-9CAE-416B-B519-A0506871F397}" type="presParOf" srcId="{F22F11A6-A6C1-4893-9B8F-2FE7558CC9F2}" destId="{E068D365-8D22-42B8-94C1-B7C2D088DFEA}" srcOrd="0" destOrd="0" presId="urn:microsoft.com/office/officeart/2011/layout/HexagonRadial"/>
    <dgm:cxn modelId="{BF665B70-489D-49FC-831F-AF92E12A52E9}" type="presParOf" srcId="{AA8A45AB-F24D-448D-9817-A0812D62E41C}" destId="{D0368946-C294-4D39-9000-CFD2430F0159}" srcOrd="10" destOrd="0" presId="urn:microsoft.com/office/officeart/2011/layout/HexagonRadial"/>
    <dgm:cxn modelId="{59D8419D-20E5-4BD5-8DA1-5422C03777C1}" type="presParOf" srcId="{AA8A45AB-F24D-448D-9817-A0812D62E41C}" destId="{5CD460F4-82C6-4E1C-AC85-4DE977B9C15A}" srcOrd="11" destOrd="0" presId="urn:microsoft.com/office/officeart/2011/layout/HexagonRadial"/>
    <dgm:cxn modelId="{114A31D6-0685-4C2C-8522-5C30B6F3D2AE}" type="presParOf" srcId="{5CD460F4-82C6-4E1C-AC85-4DE977B9C15A}" destId="{C4CAF219-02CA-4EBC-B705-746C16153947}" srcOrd="0" destOrd="0" presId="urn:microsoft.com/office/officeart/2011/layout/HexagonRadial"/>
    <dgm:cxn modelId="{97BE116E-CF16-4F91-8BDF-0A4A9B16B68A}" type="presParOf" srcId="{AA8A45AB-F24D-448D-9817-A0812D62E41C}" destId="{D978F77F-F734-45FC-A0A6-E580046150E1}"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CD4537-71C5-4C0A-A080-6ED3E7FAB9E5}" type="doc">
      <dgm:prSet loTypeId="urn:microsoft.com/office/officeart/2005/8/layout/hierarchy3" loCatId="list" qsTypeId="urn:microsoft.com/office/officeart/2005/8/quickstyle/simple1" qsCatId="simple" csTypeId="urn:microsoft.com/office/officeart/2005/8/colors/colorful2" csCatId="colorful" phldr="1"/>
      <dgm:spPr/>
      <dgm:t>
        <a:bodyPr/>
        <a:lstStyle/>
        <a:p>
          <a:endParaRPr lang="en-CA"/>
        </a:p>
      </dgm:t>
    </dgm:pt>
    <dgm:pt modelId="{F3050328-1617-4C32-858C-18752BA322B3}">
      <dgm:prSet phldrT="[Text]"/>
      <dgm:spPr/>
      <dgm:t>
        <a:bodyPr/>
        <a:lstStyle/>
        <a:p>
          <a:r>
            <a:rPr lang="en-US" dirty="0" smtClean="0"/>
            <a:t>Supervised Care</a:t>
          </a:r>
          <a:endParaRPr lang="en-CA" dirty="0"/>
        </a:p>
      </dgm:t>
    </dgm:pt>
    <dgm:pt modelId="{76BEA6AD-75D2-4FCD-B7EC-FE81317CC9FA}" type="parTrans" cxnId="{A7D05DED-B109-48FD-80E6-2730A3B40F61}">
      <dgm:prSet/>
      <dgm:spPr/>
      <dgm:t>
        <a:bodyPr/>
        <a:lstStyle/>
        <a:p>
          <a:endParaRPr lang="en-CA"/>
        </a:p>
      </dgm:t>
    </dgm:pt>
    <dgm:pt modelId="{0E8035A3-5D79-424F-8F9B-5B8B7CDA812A}" type="sibTrans" cxnId="{A7D05DED-B109-48FD-80E6-2730A3B40F61}">
      <dgm:prSet/>
      <dgm:spPr/>
      <dgm:t>
        <a:bodyPr/>
        <a:lstStyle/>
        <a:p>
          <a:endParaRPr lang="en-CA"/>
        </a:p>
      </dgm:t>
    </dgm:pt>
    <dgm:pt modelId="{2F44FF27-3385-4E3F-9EFF-97BC7DCAF31B}">
      <dgm:prSet phldrT="[Text]"/>
      <dgm:spPr/>
      <dgm:t>
        <a:bodyPr/>
        <a:lstStyle/>
        <a:p>
          <a:r>
            <a:rPr lang="en-US" dirty="0" smtClean="0"/>
            <a:t>Licensed center-based child care</a:t>
          </a:r>
          <a:endParaRPr lang="en-CA" dirty="0"/>
        </a:p>
      </dgm:t>
    </dgm:pt>
    <dgm:pt modelId="{782402A0-C223-45D6-A6B5-6C867B39E889}" type="parTrans" cxnId="{29E91892-106E-4FE7-AF8B-BD0F2A84971E}">
      <dgm:prSet/>
      <dgm:spPr/>
      <dgm:t>
        <a:bodyPr/>
        <a:lstStyle/>
        <a:p>
          <a:endParaRPr lang="en-CA"/>
        </a:p>
      </dgm:t>
    </dgm:pt>
    <dgm:pt modelId="{926D2C21-CBB5-4B50-B159-8678ADE7BB57}" type="sibTrans" cxnId="{29E91892-106E-4FE7-AF8B-BD0F2A84971E}">
      <dgm:prSet/>
      <dgm:spPr/>
      <dgm:t>
        <a:bodyPr/>
        <a:lstStyle/>
        <a:p>
          <a:endParaRPr lang="en-CA"/>
        </a:p>
      </dgm:t>
    </dgm:pt>
    <dgm:pt modelId="{A494FFFD-C499-4CAE-AB88-365EF4AEBAB7}">
      <dgm:prSet phldrT="[Text]"/>
      <dgm:spPr/>
      <dgm:t>
        <a:bodyPr/>
        <a:lstStyle/>
        <a:p>
          <a:r>
            <a:rPr lang="en-US" dirty="0" smtClean="0"/>
            <a:t>Home child care</a:t>
          </a:r>
          <a:endParaRPr lang="en-CA" dirty="0"/>
        </a:p>
      </dgm:t>
    </dgm:pt>
    <dgm:pt modelId="{C413ECD3-BB58-4DD2-BE0C-A2295C0DA478}" type="parTrans" cxnId="{06719DC2-16D5-404E-A30F-C5FAE1D7398F}">
      <dgm:prSet/>
      <dgm:spPr/>
      <dgm:t>
        <a:bodyPr/>
        <a:lstStyle/>
        <a:p>
          <a:endParaRPr lang="en-CA"/>
        </a:p>
      </dgm:t>
    </dgm:pt>
    <dgm:pt modelId="{807297AE-B21E-46DE-B01C-B2CF104FB2D2}" type="sibTrans" cxnId="{06719DC2-16D5-404E-A30F-C5FAE1D7398F}">
      <dgm:prSet/>
      <dgm:spPr/>
      <dgm:t>
        <a:bodyPr/>
        <a:lstStyle/>
        <a:p>
          <a:endParaRPr lang="en-CA"/>
        </a:p>
      </dgm:t>
    </dgm:pt>
    <dgm:pt modelId="{F1822FBE-A216-4CEF-8F67-08ECEDF69585}">
      <dgm:prSet phldrT="[Text]"/>
      <dgm:spPr/>
      <dgm:t>
        <a:bodyPr/>
        <a:lstStyle/>
        <a:p>
          <a:r>
            <a:rPr lang="en-US" dirty="0" smtClean="0"/>
            <a:t>Unsupervised Care</a:t>
          </a:r>
          <a:endParaRPr lang="en-CA" dirty="0"/>
        </a:p>
      </dgm:t>
    </dgm:pt>
    <dgm:pt modelId="{1895302B-7B8D-4DE4-A229-83C29FC119C5}" type="parTrans" cxnId="{E08ABD06-932E-4CCC-89C9-73F5149B4FFC}">
      <dgm:prSet/>
      <dgm:spPr/>
      <dgm:t>
        <a:bodyPr/>
        <a:lstStyle/>
        <a:p>
          <a:endParaRPr lang="en-CA"/>
        </a:p>
      </dgm:t>
    </dgm:pt>
    <dgm:pt modelId="{ACF09634-E1EB-4797-88CF-52D833563FF2}" type="sibTrans" cxnId="{E08ABD06-932E-4CCC-89C9-73F5149B4FFC}">
      <dgm:prSet/>
      <dgm:spPr/>
      <dgm:t>
        <a:bodyPr/>
        <a:lstStyle/>
        <a:p>
          <a:endParaRPr lang="en-CA"/>
        </a:p>
      </dgm:t>
    </dgm:pt>
    <dgm:pt modelId="{BA1B716E-62CD-41D1-877F-CFDFA9193C3A}">
      <dgm:prSet phldrT="[Text]"/>
      <dgm:spPr/>
      <dgm:t>
        <a:bodyPr/>
        <a:lstStyle/>
        <a:p>
          <a:r>
            <a:rPr lang="en-US" dirty="0" smtClean="0"/>
            <a:t>Sibling care or self care</a:t>
          </a:r>
          <a:endParaRPr lang="en-CA" dirty="0"/>
        </a:p>
      </dgm:t>
    </dgm:pt>
    <dgm:pt modelId="{92136857-50B7-4F84-BBD1-E437A3E9BC56}" type="parTrans" cxnId="{D283934E-D0C1-4C18-B649-639FC3D03849}">
      <dgm:prSet/>
      <dgm:spPr/>
      <dgm:t>
        <a:bodyPr/>
        <a:lstStyle/>
        <a:p>
          <a:endParaRPr lang="en-CA"/>
        </a:p>
      </dgm:t>
    </dgm:pt>
    <dgm:pt modelId="{1BC7BDEB-F01D-4FBC-A571-15317BBA1617}" type="sibTrans" cxnId="{D283934E-D0C1-4C18-B649-639FC3D03849}">
      <dgm:prSet/>
      <dgm:spPr/>
      <dgm:t>
        <a:bodyPr/>
        <a:lstStyle/>
        <a:p>
          <a:endParaRPr lang="en-CA"/>
        </a:p>
      </dgm:t>
    </dgm:pt>
    <dgm:pt modelId="{2393E578-692C-4D70-AE38-2E8915E0D887}">
      <dgm:prSet phldrT="[Text]"/>
      <dgm:spPr/>
      <dgm:t>
        <a:bodyPr/>
        <a:lstStyle/>
        <a:p>
          <a:r>
            <a:rPr lang="en-US" dirty="0" smtClean="0"/>
            <a:t>Recreational programs</a:t>
          </a:r>
          <a:endParaRPr lang="en-CA" dirty="0"/>
        </a:p>
      </dgm:t>
    </dgm:pt>
    <dgm:pt modelId="{A9A887CD-2E1C-45CB-B276-98424C9FA606}" type="parTrans" cxnId="{89DE4EE1-2DF8-4CE2-8F84-03437A2F7AD7}">
      <dgm:prSet/>
      <dgm:spPr/>
      <dgm:t>
        <a:bodyPr/>
        <a:lstStyle/>
        <a:p>
          <a:endParaRPr lang="en-CA"/>
        </a:p>
      </dgm:t>
    </dgm:pt>
    <dgm:pt modelId="{DCFD4BB1-C280-42A7-AAFF-FE04DA139FE7}" type="sibTrans" cxnId="{89DE4EE1-2DF8-4CE2-8F84-03437A2F7AD7}">
      <dgm:prSet/>
      <dgm:spPr/>
      <dgm:t>
        <a:bodyPr/>
        <a:lstStyle/>
        <a:p>
          <a:endParaRPr lang="en-CA"/>
        </a:p>
      </dgm:t>
    </dgm:pt>
    <dgm:pt modelId="{AEA4F387-67BF-4F2F-B59D-9BEBD3DE683A}">
      <dgm:prSet phldrT="[Text]"/>
      <dgm:spPr/>
      <dgm:t>
        <a:bodyPr/>
        <a:lstStyle/>
        <a:p>
          <a:r>
            <a:rPr lang="en-CA" dirty="0" smtClean="0"/>
            <a:t>School Age Care Programs</a:t>
          </a:r>
          <a:endParaRPr lang="en-CA" dirty="0"/>
        </a:p>
      </dgm:t>
    </dgm:pt>
    <dgm:pt modelId="{10EF6A81-7B85-4F73-BCD6-51AB24990218}" type="parTrans" cxnId="{4A26F539-E501-448E-9210-B0A38E900B07}">
      <dgm:prSet/>
      <dgm:spPr/>
      <dgm:t>
        <a:bodyPr/>
        <a:lstStyle/>
        <a:p>
          <a:endParaRPr lang="en-CA"/>
        </a:p>
      </dgm:t>
    </dgm:pt>
    <dgm:pt modelId="{C52AD10B-B235-4EDA-8970-941ECBE54F6E}" type="sibTrans" cxnId="{4A26F539-E501-448E-9210-B0A38E900B07}">
      <dgm:prSet/>
      <dgm:spPr/>
      <dgm:t>
        <a:bodyPr/>
        <a:lstStyle/>
        <a:p>
          <a:endParaRPr lang="en-CA"/>
        </a:p>
      </dgm:t>
    </dgm:pt>
    <dgm:pt modelId="{A889DFE1-DF4B-446D-A83E-B49206261EBA}" type="pres">
      <dgm:prSet presAssocID="{A1CD4537-71C5-4C0A-A080-6ED3E7FAB9E5}" presName="diagram" presStyleCnt="0">
        <dgm:presLayoutVars>
          <dgm:chPref val="1"/>
          <dgm:dir/>
          <dgm:animOne val="branch"/>
          <dgm:animLvl val="lvl"/>
          <dgm:resizeHandles/>
        </dgm:presLayoutVars>
      </dgm:prSet>
      <dgm:spPr/>
      <dgm:t>
        <a:bodyPr/>
        <a:lstStyle/>
        <a:p>
          <a:endParaRPr lang="en-CA"/>
        </a:p>
      </dgm:t>
    </dgm:pt>
    <dgm:pt modelId="{086BDEFC-7519-436E-8BBF-7DDC1A797D6C}" type="pres">
      <dgm:prSet presAssocID="{F3050328-1617-4C32-858C-18752BA322B3}" presName="root" presStyleCnt="0"/>
      <dgm:spPr/>
    </dgm:pt>
    <dgm:pt modelId="{0CAEC31C-49C6-48DB-9003-FF4DE88F0B58}" type="pres">
      <dgm:prSet presAssocID="{F3050328-1617-4C32-858C-18752BA322B3}" presName="rootComposite" presStyleCnt="0"/>
      <dgm:spPr/>
    </dgm:pt>
    <dgm:pt modelId="{3ECB1443-7675-49EF-BDE0-EB5A34FE6D8E}" type="pres">
      <dgm:prSet presAssocID="{F3050328-1617-4C32-858C-18752BA322B3}" presName="rootText" presStyleLbl="node1" presStyleIdx="0" presStyleCnt="2" custScaleX="183172"/>
      <dgm:spPr/>
      <dgm:t>
        <a:bodyPr/>
        <a:lstStyle/>
        <a:p>
          <a:endParaRPr lang="en-CA"/>
        </a:p>
      </dgm:t>
    </dgm:pt>
    <dgm:pt modelId="{DE4FCF9B-9739-4558-BAE6-71147405ABEF}" type="pres">
      <dgm:prSet presAssocID="{F3050328-1617-4C32-858C-18752BA322B3}" presName="rootConnector" presStyleLbl="node1" presStyleIdx="0" presStyleCnt="2"/>
      <dgm:spPr/>
      <dgm:t>
        <a:bodyPr/>
        <a:lstStyle/>
        <a:p>
          <a:endParaRPr lang="en-CA"/>
        </a:p>
      </dgm:t>
    </dgm:pt>
    <dgm:pt modelId="{D7D39256-CD7E-488C-A6FD-EDD0580DD3BF}" type="pres">
      <dgm:prSet presAssocID="{F3050328-1617-4C32-858C-18752BA322B3}" presName="childShape" presStyleCnt="0"/>
      <dgm:spPr/>
    </dgm:pt>
    <dgm:pt modelId="{D5B20C52-CB9A-4C0D-9BFB-7D0D563189DC}" type="pres">
      <dgm:prSet presAssocID="{782402A0-C223-45D6-A6B5-6C867B39E889}" presName="Name13" presStyleLbl="parChTrans1D2" presStyleIdx="0" presStyleCnt="5"/>
      <dgm:spPr/>
      <dgm:t>
        <a:bodyPr/>
        <a:lstStyle/>
        <a:p>
          <a:endParaRPr lang="en-CA"/>
        </a:p>
      </dgm:t>
    </dgm:pt>
    <dgm:pt modelId="{F4ACFED4-CAC4-4642-B5A4-8899932E90F9}" type="pres">
      <dgm:prSet presAssocID="{2F44FF27-3385-4E3F-9EFF-97BC7DCAF31B}" presName="childText" presStyleLbl="bgAcc1" presStyleIdx="0" presStyleCnt="5" custScaleX="167566">
        <dgm:presLayoutVars>
          <dgm:bulletEnabled val="1"/>
        </dgm:presLayoutVars>
      </dgm:prSet>
      <dgm:spPr/>
      <dgm:t>
        <a:bodyPr/>
        <a:lstStyle/>
        <a:p>
          <a:endParaRPr lang="en-CA"/>
        </a:p>
      </dgm:t>
    </dgm:pt>
    <dgm:pt modelId="{0C451D33-218A-4FA2-BF57-8B8BFE53717D}" type="pres">
      <dgm:prSet presAssocID="{10EF6A81-7B85-4F73-BCD6-51AB24990218}" presName="Name13" presStyleLbl="parChTrans1D2" presStyleIdx="1" presStyleCnt="5"/>
      <dgm:spPr/>
      <dgm:t>
        <a:bodyPr/>
        <a:lstStyle/>
        <a:p>
          <a:endParaRPr lang="en-CA"/>
        </a:p>
      </dgm:t>
    </dgm:pt>
    <dgm:pt modelId="{BF5C60F1-4355-4A77-9E77-BF7D86A3C9EF}" type="pres">
      <dgm:prSet presAssocID="{AEA4F387-67BF-4F2F-B59D-9BEBD3DE683A}" presName="childText" presStyleLbl="bgAcc1" presStyleIdx="1" presStyleCnt="5" custScaleX="169288">
        <dgm:presLayoutVars>
          <dgm:bulletEnabled val="1"/>
        </dgm:presLayoutVars>
      </dgm:prSet>
      <dgm:spPr/>
      <dgm:t>
        <a:bodyPr/>
        <a:lstStyle/>
        <a:p>
          <a:endParaRPr lang="en-CA"/>
        </a:p>
      </dgm:t>
    </dgm:pt>
    <dgm:pt modelId="{D8E761DD-DEC1-486E-B06E-DF7A69D25445}" type="pres">
      <dgm:prSet presAssocID="{C413ECD3-BB58-4DD2-BE0C-A2295C0DA478}" presName="Name13" presStyleLbl="parChTrans1D2" presStyleIdx="2" presStyleCnt="5"/>
      <dgm:spPr/>
      <dgm:t>
        <a:bodyPr/>
        <a:lstStyle/>
        <a:p>
          <a:endParaRPr lang="en-CA"/>
        </a:p>
      </dgm:t>
    </dgm:pt>
    <dgm:pt modelId="{58FA5230-9E70-4CBB-A75B-BAAF4560583D}" type="pres">
      <dgm:prSet presAssocID="{A494FFFD-C499-4CAE-AB88-365EF4AEBAB7}" presName="childText" presStyleLbl="bgAcc1" presStyleIdx="2" presStyleCnt="5" custScaleX="167566">
        <dgm:presLayoutVars>
          <dgm:bulletEnabled val="1"/>
        </dgm:presLayoutVars>
      </dgm:prSet>
      <dgm:spPr/>
      <dgm:t>
        <a:bodyPr/>
        <a:lstStyle/>
        <a:p>
          <a:endParaRPr lang="en-CA"/>
        </a:p>
      </dgm:t>
    </dgm:pt>
    <dgm:pt modelId="{D124D62B-007A-40B1-A7B5-71A7180EAA29}" type="pres">
      <dgm:prSet presAssocID="{A9A887CD-2E1C-45CB-B276-98424C9FA606}" presName="Name13" presStyleLbl="parChTrans1D2" presStyleIdx="3" presStyleCnt="5"/>
      <dgm:spPr/>
      <dgm:t>
        <a:bodyPr/>
        <a:lstStyle/>
        <a:p>
          <a:endParaRPr lang="en-CA"/>
        </a:p>
      </dgm:t>
    </dgm:pt>
    <dgm:pt modelId="{AF510D98-2D8C-4936-94DA-33C01DDF5C65}" type="pres">
      <dgm:prSet presAssocID="{2393E578-692C-4D70-AE38-2E8915E0D887}" presName="childText" presStyleLbl="bgAcc1" presStyleIdx="3" presStyleCnt="5" custScaleX="166159">
        <dgm:presLayoutVars>
          <dgm:bulletEnabled val="1"/>
        </dgm:presLayoutVars>
      </dgm:prSet>
      <dgm:spPr/>
      <dgm:t>
        <a:bodyPr/>
        <a:lstStyle/>
        <a:p>
          <a:endParaRPr lang="en-CA"/>
        </a:p>
      </dgm:t>
    </dgm:pt>
    <dgm:pt modelId="{775B0B57-F377-4D7E-8F34-9C2361022966}" type="pres">
      <dgm:prSet presAssocID="{F1822FBE-A216-4CEF-8F67-08ECEDF69585}" presName="root" presStyleCnt="0"/>
      <dgm:spPr/>
    </dgm:pt>
    <dgm:pt modelId="{A76EE31D-8AFD-4DF2-B1E0-21538244914D}" type="pres">
      <dgm:prSet presAssocID="{F1822FBE-A216-4CEF-8F67-08ECEDF69585}" presName="rootComposite" presStyleCnt="0"/>
      <dgm:spPr/>
    </dgm:pt>
    <dgm:pt modelId="{E20A9BC6-E15B-4429-9623-EEB406F73BF4}" type="pres">
      <dgm:prSet presAssocID="{F1822FBE-A216-4CEF-8F67-08ECEDF69585}" presName="rootText" presStyleLbl="node1" presStyleIdx="1" presStyleCnt="2" custScaleX="162321"/>
      <dgm:spPr/>
      <dgm:t>
        <a:bodyPr/>
        <a:lstStyle/>
        <a:p>
          <a:endParaRPr lang="en-CA"/>
        </a:p>
      </dgm:t>
    </dgm:pt>
    <dgm:pt modelId="{690FF205-502E-40FC-AAE2-B822A9078069}" type="pres">
      <dgm:prSet presAssocID="{F1822FBE-A216-4CEF-8F67-08ECEDF69585}" presName="rootConnector" presStyleLbl="node1" presStyleIdx="1" presStyleCnt="2"/>
      <dgm:spPr/>
      <dgm:t>
        <a:bodyPr/>
        <a:lstStyle/>
        <a:p>
          <a:endParaRPr lang="en-CA"/>
        </a:p>
      </dgm:t>
    </dgm:pt>
    <dgm:pt modelId="{DC4AF185-7F95-463F-B78B-8E3EC593F87C}" type="pres">
      <dgm:prSet presAssocID="{F1822FBE-A216-4CEF-8F67-08ECEDF69585}" presName="childShape" presStyleCnt="0"/>
      <dgm:spPr/>
    </dgm:pt>
    <dgm:pt modelId="{5E6AA83B-B558-4BAD-A97A-B096F505C5CD}" type="pres">
      <dgm:prSet presAssocID="{92136857-50B7-4F84-BBD1-E437A3E9BC56}" presName="Name13" presStyleLbl="parChTrans1D2" presStyleIdx="4" presStyleCnt="5"/>
      <dgm:spPr/>
      <dgm:t>
        <a:bodyPr/>
        <a:lstStyle/>
        <a:p>
          <a:endParaRPr lang="en-CA"/>
        </a:p>
      </dgm:t>
    </dgm:pt>
    <dgm:pt modelId="{9AF7ACFE-3620-4A23-8A4C-4CB047ED7C8E}" type="pres">
      <dgm:prSet presAssocID="{BA1B716E-62CD-41D1-877F-CFDFA9193C3A}" presName="childText" presStyleLbl="bgAcc1" presStyleIdx="4" presStyleCnt="5" custScaleX="167934">
        <dgm:presLayoutVars>
          <dgm:bulletEnabled val="1"/>
        </dgm:presLayoutVars>
      </dgm:prSet>
      <dgm:spPr/>
      <dgm:t>
        <a:bodyPr/>
        <a:lstStyle/>
        <a:p>
          <a:endParaRPr lang="en-CA"/>
        </a:p>
      </dgm:t>
    </dgm:pt>
  </dgm:ptLst>
  <dgm:cxnLst>
    <dgm:cxn modelId="{9DD5796E-D4C9-4AC0-AEC0-716735A10638}" type="presOf" srcId="{2393E578-692C-4D70-AE38-2E8915E0D887}" destId="{AF510D98-2D8C-4936-94DA-33C01DDF5C65}" srcOrd="0" destOrd="0" presId="urn:microsoft.com/office/officeart/2005/8/layout/hierarchy3"/>
    <dgm:cxn modelId="{43F3EA1C-698B-4E19-BA55-0B4208B7838D}" type="presOf" srcId="{A494FFFD-C499-4CAE-AB88-365EF4AEBAB7}" destId="{58FA5230-9E70-4CBB-A75B-BAAF4560583D}" srcOrd="0" destOrd="0" presId="urn:microsoft.com/office/officeart/2005/8/layout/hierarchy3"/>
    <dgm:cxn modelId="{D283934E-D0C1-4C18-B649-639FC3D03849}" srcId="{F1822FBE-A216-4CEF-8F67-08ECEDF69585}" destId="{BA1B716E-62CD-41D1-877F-CFDFA9193C3A}" srcOrd="0" destOrd="0" parTransId="{92136857-50B7-4F84-BBD1-E437A3E9BC56}" sibTransId="{1BC7BDEB-F01D-4FBC-A571-15317BBA1617}"/>
    <dgm:cxn modelId="{25E276D3-7654-471C-929D-01A158547BFB}" type="presOf" srcId="{2F44FF27-3385-4E3F-9EFF-97BC7DCAF31B}" destId="{F4ACFED4-CAC4-4642-B5A4-8899932E90F9}" srcOrd="0" destOrd="0" presId="urn:microsoft.com/office/officeart/2005/8/layout/hierarchy3"/>
    <dgm:cxn modelId="{BAC26A87-98AB-40B9-A44F-3DB282C72CB1}" type="presOf" srcId="{92136857-50B7-4F84-BBD1-E437A3E9BC56}" destId="{5E6AA83B-B558-4BAD-A97A-B096F505C5CD}" srcOrd="0" destOrd="0" presId="urn:microsoft.com/office/officeart/2005/8/layout/hierarchy3"/>
    <dgm:cxn modelId="{4A26F539-E501-448E-9210-B0A38E900B07}" srcId="{F3050328-1617-4C32-858C-18752BA322B3}" destId="{AEA4F387-67BF-4F2F-B59D-9BEBD3DE683A}" srcOrd="1" destOrd="0" parTransId="{10EF6A81-7B85-4F73-BCD6-51AB24990218}" sibTransId="{C52AD10B-B235-4EDA-8970-941ECBE54F6E}"/>
    <dgm:cxn modelId="{5FBF5A0A-9AFA-4FAF-B663-1AFE99D85245}" type="presOf" srcId="{AEA4F387-67BF-4F2F-B59D-9BEBD3DE683A}" destId="{BF5C60F1-4355-4A77-9E77-BF7D86A3C9EF}" srcOrd="0" destOrd="0" presId="urn:microsoft.com/office/officeart/2005/8/layout/hierarchy3"/>
    <dgm:cxn modelId="{E08ABD06-932E-4CCC-89C9-73F5149B4FFC}" srcId="{A1CD4537-71C5-4C0A-A080-6ED3E7FAB9E5}" destId="{F1822FBE-A216-4CEF-8F67-08ECEDF69585}" srcOrd="1" destOrd="0" parTransId="{1895302B-7B8D-4DE4-A229-83C29FC119C5}" sibTransId="{ACF09634-E1EB-4797-88CF-52D833563FF2}"/>
    <dgm:cxn modelId="{06719DC2-16D5-404E-A30F-C5FAE1D7398F}" srcId="{F3050328-1617-4C32-858C-18752BA322B3}" destId="{A494FFFD-C499-4CAE-AB88-365EF4AEBAB7}" srcOrd="2" destOrd="0" parTransId="{C413ECD3-BB58-4DD2-BE0C-A2295C0DA478}" sibTransId="{807297AE-B21E-46DE-B01C-B2CF104FB2D2}"/>
    <dgm:cxn modelId="{D7798C92-5DC5-4714-BB18-530550963E08}" type="presOf" srcId="{A9A887CD-2E1C-45CB-B276-98424C9FA606}" destId="{D124D62B-007A-40B1-A7B5-71A7180EAA29}" srcOrd="0" destOrd="0" presId="urn:microsoft.com/office/officeart/2005/8/layout/hierarchy3"/>
    <dgm:cxn modelId="{3092DF0C-61B8-4349-84B8-9ACEC45299D5}" type="presOf" srcId="{C413ECD3-BB58-4DD2-BE0C-A2295C0DA478}" destId="{D8E761DD-DEC1-486E-B06E-DF7A69D25445}" srcOrd="0" destOrd="0" presId="urn:microsoft.com/office/officeart/2005/8/layout/hierarchy3"/>
    <dgm:cxn modelId="{58728063-773F-4D9D-92B7-6D1776E4319F}" type="presOf" srcId="{A1CD4537-71C5-4C0A-A080-6ED3E7FAB9E5}" destId="{A889DFE1-DF4B-446D-A83E-B49206261EBA}" srcOrd="0" destOrd="0" presId="urn:microsoft.com/office/officeart/2005/8/layout/hierarchy3"/>
    <dgm:cxn modelId="{A6CA4724-5D79-43D8-86C4-B2B2A4E5E12E}" type="presOf" srcId="{10EF6A81-7B85-4F73-BCD6-51AB24990218}" destId="{0C451D33-218A-4FA2-BF57-8B8BFE53717D}" srcOrd="0" destOrd="0" presId="urn:microsoft.com/office/officeart/2005/8/layout/hierarchy3"/>
    <dgm:cxn modelId="{89DE4EE1-2DF8-4CE2-8F84-03437A2F7AD7}" srcId="{F3050328-1617-4C32-858C-18752BA322B3}" destId="{2393E578-692C-4D70-AE38-2E8915E0D887}" srcOrd="3" destOrd="0" parTransId="{A9A887CD-2E1C-45CB-B276-98424C9FA606}" sibTransId="{DCFD4BB1-C280-42A7-AAFF-FE04DA139FE7}"/>
    <dgm:cxn modelId="{8ED8C706-C065-40E3-B062-9CC52752C195}" type="presOf" srcId="{F1822FBE-A216-4CEF-8F67-08ECEDF69585}" destId="{E20A9BC6-E15B-4429-9623-EEB406F73BF4}" srcOrd="0" destOrd="0" presId="urn:microsoft.com/office/officeart/2005/8/layout/hierarchy3"/>
    <dgm:cxn modelId="{CB325251-1E40-47AF-9BCF-FCB76175FF35}" type="presOf" srcId="{F3050328-1617-4C32-858C-18752BA322B3}" destId="{DE4FCF9B-9739-4558-BAE6-71147405ABEF}" srcOrd="1" destOrd="0" presId="urn:microsoft.com/office/officeart/2005/8/layout/hierarchy3"/>
    <dgm:cxn modelId="{140BE55A-93C6-45C3-912C-84480C995CAC}" type="presOf" srcId="{782402A0-C223-45D6-A6B5-6C867B39E889}" destId="{D5B20C52-CB9A-4C0D-9BFB-7D0D563189DC}" srcOrd="0" destOrd="0" presId="urn:microsoft.com/office/officeart/2005/8/layout/hierarchy3"/>
    <dgm:cxn modelId="{4B9877DC-EC9E-4BBE-B197-789F0A1655DB}" type="presOf" srcId="{BA1B716E-62CD-41D1-877F-CFDFA9193C3A}" destId="{9AF7ACFE-3620-4A23-8A4C-4CB047ED7C8E}" srcOrd="0" destOrd="0" presId="urn:microsoft.com/office/officeart/2005/8/layout/hierarchy3"/>
    <dgm:cxn modelId="{A7D05DED-B109-48FD-80E6-2730A3B40F61}" srcId="{A1CD4537-71C5-4C0A-A080-6ED3E7FAB9E5}" destId="{F3050328-1617-4C32-858C-18752BA322B3}" srcOrd="0" destOrd="0" parTransId="{76BEA6AD-75D2-4FCD-B7EC-FE81317CC9FA}" sibTransId="{0E8035A3-5D79-424F-8F9B-5B8B7CDA812A}"/>
    <dgm:cxn modelId="{29E91892-106E-4FE7-AF8B-BD0F2A84971E}" srcId="{F3050328-1617-4C32-858C-18752BA322B3}" destId="{2F44FF27-3385-4E3F-9EFF-97BC7DCAF31B}" srcOrd="0" destOrd="0" parTransId="{782402A0-C223-45D6-A6B5-6C867B39E889}" sibTransId="{926D2C21-CBB5-4B50-B159-8678ADE7BB57}"/>
    <dgm:cxn modelId="{3BB81C92-A750-4408-A699-684311717695}" type="presOf" srcId="{F3050328-1617-4C32-858C-18752BA322B3}" destId="{3ECB1443-7675-49EF-BDE0-EB5A34FE6D8E}" srcOrd="0" destOrd="0" presId="urn:microsoft.com/office/officeart/2005/8/layout/hierarchy3"/>
    <dgm:cxn modelId="{F145B7EF-5ECD-4264-9DC6-ECB4FFA218ED}" type="presOf" srcId="{F1822FBE-A216-4CEF-8F67-08ECEDF69585}" destId="{690FF205-502E-40FC-AAE2-B822A9078069}" srcOrd="1" destOrd="0" presId="urn:microsoft.com/office/officeart/2005/8/layout/hierarchy3"/>
    <dgm:cxn modelId="{F0BD4703-6E2C-4B21-9F2A-BCC107157EC7}" type="presParOf" srcId="{A889DFE1-DF4B-446D-A83E-B49206261EBA}" destId="{086BDEFC-7519-436E-8BBF-7DDC1A797D6C}" srcOrd="0" destOrd="0" presId="urn:microsoft.com/office/officeart/2005/8/layout/hierarchy3"/>
    <dgm:cxn modelId="{1C874CD5-5D4B-419E-A8AC-49D533D299B4}" type="presParOf" srcId="{086BDEFC-7519-436E-8BBF-7DDC1A797D6C}" destId="{0CAEC31C-49C6-48DB-9003-FF4DE88F0B58}" srcOrd="0" destOrd="0" presId="urn:microsoft.com/office/officeart/2005/8/layout/hierarchy3"/>
    <dgm:cxn modelId="{B3E88FF5-F155-4E0D-87B2-CA69DD9AD370}" type="presParOf" srcId="{0CAEC31C-49C6-48DB-9003-FF4DE88F0B58}" destId="{3ECB1443-7675-49EF-BDE0-EB5A34FE6D8E}" srcOrd="0" destOrd="0" presId="urn:microsoft.com/office/officeart/2005/8/layout/hierarchy3"/>
    <dgm:cxn modelId="{C2777C47-84E8-4E13-A2A1-7E2BDAD1D69D}" type="presParOf" srcId="{0CAEC31C-49C6-48DB-9003-FF4DE88F0B58}" destId="{DE4FCF9B-9739-4558-BAE6-71147405ABEF}" srcOrd="1" destOrd="0" presId="urn:microsoft.com/office/officeart/2005/8/layout/hierarchy3"/>
    <dgm:cxn modelId="{EA761E47-264B-44F1-93A1-6BF82694B2E6}" type="presParOf" srcId="{086BDEFC-7519-436E-8BBF-7DDC1A797D6C}" destId="{D7D39256-CD7E-488C-A6FD-EDD0580DD3BF}" srcOrd="1" destOrd="0" presId="urn:microsoft.com/office/officeart/2005/8/layout/hierarchy3"/>
    <dgm:cxn modelId="{55D05CB7-2655-4030-B297-049CFF0E632C}" type="presParOf" srcId="{D7D39256-CD7E-488C-A6FD-EDD0580DD3BF}" destId="{D5B20C52-CB9A-4C0D-9BFB-7D0D563189DC}" srcOrd="0" destOrd="0" presId="urn:microsoft.com/office/officeart/2005/8/layout/hierarchy3"/>
    <dgm:cxn modelId="{1CE8700E-495F-41C6-9EEC-439EADEC4741}" type="presParOf" srcId="{D7D39256-CD7E-488C-A6FD-EDD0580DD3BF}" destId="{F4ACFED4-CAC4-4642-B5A4-8899932E90F9}" srcOrd="1" destOrd="0" presId="urn:microsoft.com/office/officeart/2005/8/layout/hierarchy3"/>
    <dgm:cxn modelId="{799E00DD-EE3D-462D-A618-C121CFC31672}" type="presParOf" srcId="{D7D39256-CD7E-488C-A6FD-EDD0580DD3BF}" destId="{0C451D33-218A-4FA2-BF57-8B8BFE53717D}" srcOrd="2" destOrd="0" presId="urn:microsoft.com/office/officeart/2005/8/layout/hierarchy3"/>
    <dgm:cxn modelId="{B43C30FA-77EF-47D4-8918-DB76F1064B09}" type="presParOf" srcId="{D7D39256-CD7E-488C-A6FD-EDD0580DD3BF}" destId="{BF5C60F1-4355-4A77-9E77-BF7D86A3C9EF}" srcOrd="3" destOrd="0" presId="urn:microsoft.com/office/officeart/2005/8/layout/hierarchy3"/>
    <dgm:cxn modelId="{82031777-FA57-48EA-B8E1-AC6510D6E4E9}" type="presParOf" srcId="{D7D39256-CD7E-488C-A6FD-EDD0580DD3BF}" destId="{D8E761DD-DEC1-486E-B06E-DF7A69D25445}" srcOrd="4" destOrd="0" presId="urn:microsoft.com/office/officeart/2005/8/layout/hierarchy3"/>
    <dgm:cxn modelId="{4A684B58-836E-432F-9BD2-B8A2D42C63C2}" type="presParOf" srcId="{D7D39256-CD7E-488C-A6FD-EDD0580DD3BF}" destId="{58FA5230-9E70-4CBB-A75B-BAAF4560583D}" srcOrd="5" destOrd="0" presId="urn:microsoft.com/office/officeart/2005/8/layout/hierarchy3"/>
    <dgm:cxn modelId="{B165B78D-E370-4AE3-81B9-D1260071B56A}" type="presParOf" srcId="{D7D39256-CD7E-488C-A6FD-EDD0580DD3BF}" destId="{D124D62B-007A-40B1-A7B5-71A7180EAA29}" srcOrd="6" destOrd="0" presId="urn:microsoft.com/office/officeart/2005/8/layout/hierarchy3"/>
    <dgm:cxn modelId="{27598633-AAE2-4E57-8EC8-49F69DA60BDC}" type="presParOf" srcId="{D7D39256-CD7E-488C-A6FD-EDD0580DD3BF}" destId="{AF510D98-2D8C-4936-94DA-33C01DDF5C65}" srcOrd="7" destOrd="0" presId="urn:microsoft.com/office/officeart/2005/8/layout/hierarchy3"/>
    <dgm:cxn modelId="{44ABA453-B025-4DBF-A625-41F1D25B1726}" type="presParOf" srcId="{A889DFE1-DF4B-446D-A83E-B49206261EBA}" destId="{775B0B57-F377-4D7E-8F34-9C2361022966}" srcOrd="1" destOrd="0" presId="urn:microsoft.com/office/officeart/2005/8/layout/hierarchy3"/>
    <dgm:cxn modelId="{3EE4B29F-B8B7-4FC2-91AB-8AAF5A15A587}" type="presParOf" srcId="{775B0B57-F377-4D7E-8F34-9C2361022966}" destId="{A76EE31D-8AFD-4DF2-B1E0-21538244914D}" srcOrd="0" destOrd="0" presId="urn:microsoft.com/office/officeart/2005/8/layout/hierarchy3"/>
    <dgm:cxn modelId="{8C839374-DE73-4768-B143-20DA77570335}" type="presParOf" srcId="{A76EE31D-8AFD-4DF2-B1E0-21538244914D}" destId="{E20A9BC6-E15B-4429-9623-EEB406F73BF4}" srcOrd="0" destOrd="0" presId="urn:microsoft.com/office/officeart/2005/8/layout/hierarchy3"/>
    <dgm:cxn modelId="{F0F1BD70-C798-4614-880F-AB20EF316B81}" type="presParOf" srcId="{A76EE31D-8AFD-4DF2-B1E0-21538244914D}" destId="{690FF205-502E-40FC-AAE2-B822A9078069}" srcOrd="1" destOrd="0" presId="urn:microsoft.com/office/officeart/2005/8/layout/hierarchy3"/>
    <dgm:cxn modelId="{94712140-A98C-4F14-991A-97E93C8BD5EF}" type="presParOf" srcId="{775B0B57-F377-4D7E-8F34-9C2361022966}" destId="{DC4AF185-7F95-463F-B78B-8E3EC593F87C}" srcOrd="1" destOrd="0" presId="urn:microsoft.com/office/officeart/2005/8/layout/hierarchy3"/>
    <dgm:cxn modelId="{EAD0FBF9-E437-4338-90EF-47DE71C1E5B1}" type="presParOf" srcId="{DC4AF185-7F95-463F-B78B-8E3EC593F87C}" destId="{5E6AA83B-B558-4BAD-A97A-B096F505C5CD}" srcOrd="0" destOrd="0" presId="urn:microsoft.com/office/officeart/2005/8/layout/hierarchy3"/>
    <dgm:cxn modelId="{25286036-A38D-4589-AA64-B74EB0C7563E}" type="presParOf" srcId="{DC4AF185-7F95-463F-B78B-8E3EC593F87C}" destId="{9AF7ACFE-3620-4A23-8A4C-4CB047ED7C8E}"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1"/>
            <a:ext cx="2971800" cy="457594"/>
          </a:xfrm>
          <a:prstGeom prst="rect">
            <a:avLst/>
          </a:prstGeom>
          <a:noFill/>
          <a:ln w="9525">
            <a:noFill/>
            <a:miter lim="800000"/>
            <a:headEnd/>
            <a:tailEnd/>
          </a:ln>
          <a:effectLst/>
        </p:spPr>
        <p:txBody>
          <a:bodyPr vert="horz" wrap="square" lIns="91740" tIns="45870" rIns="91740" bIns="45870" numCol="1" anchor="t" anchorCtr="0" compatLnSpc="1">
            <a:prstTxWarp prst="textNoShape">
              <a:avLst/>
            </a:prstTxWarp>
          </a:bodyPr>
          <a:lstStyle>
            <a:lvl1pPr defTabSz="917575">
              <a:defRPr sz="1200"/>
            </a:lvl1pPr>
          </a:lstStyle>
          <a:p>
            <a:pPr>
              <a:defRPr/>
            </a:pPr>
            <a:endParaRPr lang="en-CA"/>
          </a:p>
        </p:txBody>
      </p:sp>
      <p:sp>
        <p:nvSpPr>
          <p:cNvPr id="25603" name="Rectangle 3"/>
          <p:cNvSpPr>
            <a:spLocks noGrp="1" noChangeArrowheads="1"/>
          </p:cNvSpPr>
          <p:nvPr>
            <p:ph type="dt" sz="quarter" idx="1"/>
          </p:nvPr>
        </p:nvSpPr>
        <p:spPr bwMode="auto">
          <a:xfrm>
            <a:off x="3884613" y="1"/>
            <a:ext cx="2971800" cy="457594"/>
          </a:xfrm>
          <a:prstGeom prst="rect">
            <a:avLst/>
          </a:prstGeom>
          <a:noFill/>
          <a:ln w="9525">
            <a:noFill/>
            <a:miter lim="800000"/>
            <a:headEnd/>
            <a:tailEnd/>
          </a:ln>
          <a:effectLst/>
        </p:spPr>
        <p:txBody>
          <a:bodyPr vert="horz" wrap="square" lIns="91740" tIns="45870" rIns="91740" bIns="45870" numCol="1" anchor="t" anchorCtr="0" compatLnSpc="1">
            <a:prstTxWarp prst="textNoShape">
              <a:avLst/>
            </a:prstTxWarp>
          </a:bodyPr>
          <a:lstStyle>
            <a:lvl1pPr algn="r" defTabSz="917575">
              <a:defRPr sz="1200"/>
            </a:lvl1pPr>
          </a:lstStyle>
          <a:p>
            <a:pPr>
              <a:defRPr/>
            </a:pPr>
            <a:endParaRPr lang="en-CA"/>
          </a:p>
        </p:txBody>
      </p:sp>
      <p:sp>
        <p:nvSpPr>
          <p:cNvPr id="25604" name="Rectangle 4"/>
          <p:cNvSpPr>
            <a:spLocks noGrp="1" noChangeArrowheads="1"/>
          </p:cNvSpPr>
          <p:nvPr>
            <p:ph type="ftr" sz="quarter" idx="2"/>
          </p:nvPr>
        </p:nvSpPr>
        <p:spPr bwMode="auto">
          <a:xfrm>
            <a:off x="0" y="8684828"/>
            <a:ext cx="2971800" cy="457594"/>
          </a:xfrm>
          <a:prstGeom prst="rect">
            <a:avLst/>
          </a:prstGeom>
          <a:noFill/>
          <a:ln w="9525">
            <a:noFill/>
            <a:miter lim="800000"/>
            <a:headEnd/>
            <a:tailEnd/>
          </a:ln>
          <a:effectLst/>
        </p:spPr>
        <p:txBody>
          <a:bodyPr vert="horz" wrap="square" lIns="91740" tIns="45870" rIns="91740" bIns="45870" numCol="1" anchor="b" anchorCtr="0" compatLnSpc="1">
            <a:prstTxWarp prst="textNoShape">
              <a:avLst/>
            </a:prstTxWarp>
          </a:bodyPr>
          <a:lstStyle>
            <a:lvl1pPr defTabSz="917575">
              <a:defRPr sz="1200"/>
            </a:lvl1pPr>
          </a:lstStyle>
          <a:p>
            <a:pPr>
              <a:defRPr/>
            </a:pPr>
            <a:endParaRPr lang="en-CA"/>
          </a:p>
        </p:txBody>
      </p:sp>
      <p:sp>
        <p:nvSpPr>
          <p:cNvPr id="25605" name="Rectangle 5"/>
          <p:cNvSpPr>
            <a:spLocks noGrp="1" noChangeArrowheads="1"/>
          </p:cNvSpPr>
          <p:nvPr>
            <p:ph type="sldNum" sz="quarter" idx="3"/>
          </p:nvPr>
        </p:nvSpPr>
        <p:spPr bwMode="auto">
          <a:xfrm>
            <a:off x="3884613" y="8684828"/>
            <a:ext cx="2971800" cy="457594"/>
          </a:xfrm>
          <a:prstGeom prst="rect">
            <a:avLst/>
          </a:prstGeom>
          <a:noFill/>
          <a:ln w="9525">
            <a:noFill/>
            <a:miter lim="800000"/>
            <a:headEnd/>
            <a:tailEnd/>
          </a:ln>
          <a:effectLst/>
        </p:spPr>
        <p:txBody>
          <a:bodyPr vert="horz" wrap="square" lIns="91740" tIns="45870" rIns="91740" bIns="45870" numCol="1" anchor="b" anchorCtr="0" compatLnSpc="1">
            <a:prstTxWarp prst="textNoShape">
              <a:avLst/>
            </a:prstTxWarp>
          </a:bodyPr>
          <a:lstStyle>
            <a:lvl1pPr algn="r" defTabSz="917575">
              <a:defRPr sz="1200"/>
            </a:lvl1pPr>
          </a:lstStyle>
          <a:p>
            <a:pPr>
              <a:defRPr/>
            </a:pPr>
            <a:fld id="{0902F74E-D30F-48BB-BED1-2039CE058137}" type="slidenum">
              <a:rPr lang="en-CA"/>
              <a:pPr>
                <a:defRPr/>
              </a:pPr>
              <a:t>‹#›</a:t>
            </a:fld>
            <a:endParaRPr lang="en-CA"/>
          </a:p>
        </p:txBody>
      </p:sp>
    </p:spTree>
    <p:extLst>
      <p:ext uri="{BB962C8B-B14F-4D97-AF65-F5344CB8AC3E}">
        <p14:creationId xmlns:p14="http://schemas.microsoft.com/office/powerpoint/2010/main" val="202152744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pPr>
              <a:defRPr/>
            </a:pPr>
            <a:endParaRPr lang="en-CA" altLang="en-US"/>
          </a:p>
        </p:txBody>
      </p:sp>
      <p:sp>
        <p:nvSpPr>
          <p:cNvPr id="5" name="Footer Placeholder 4"/>
          <p:cNvSpPr>
            <a:spLocks noGrp="1"/>
          </p:cNvSpPr>
          <p:nvPr>
            <p:ph type="ftr" sz="quarter" idx="11"/>
          </p:nvPr>
        </p:nvSpPr>
        <p:spPr/>
        <p:txBody>
          <a:bodyPr/>
          <a:lstStyle/>
          <a:p>
            <a:pPr>
              <a:defRPr/>
            </a:pPr>
            <a:endParaRPr lang="en-CA" altLang="en-US"/>
          </a:p>
        </p:txBody>
      </p:sp>
      <p:sp>
        <p:nvSpPr>
          <p:cNvPr id="6" name="Slide Number Placeholder 5"/>
          <p:cNvSpPr>
            <a:spLocks noGrp="1"/>
          </p:cNvSpPr>
          <p:nvPr>
            <p:ph type="sldNum" sz="quarter" idx="12"/>
          </p:nvPr>
        </p:nvSpPr>
        <p:spPr/>
        <p:txBody>
          <a:bodyPr/>
          <a:lstStyle/>
          <a:p>
            <a:pPr>
              <a:defRPr/>
            </a:pPr>
            <a:fld id="{26DCA7B8-2C4E-418E-87F7-F1B17DC855EA}" type="slidenum">
              <a:rPr lang="en-CA" altLang="en-US" smtClean="0"/>
              <a:pPr>
                <a:defRPr/>
              </a:pPr>
              <a:t>‹#›</a:t>
            </a:fld>
            <a:endParaRPr lang="en-CA" altLang="en-US"/>
          </a:p>
        </p:txBody>
      </p:sp>
    </p:spTree>
    <p:extLst>
      <p:ext uri="{BB962C8B-B14F-4D97-AF65-F5344CB8AC3E}">
        <p14:creationId xmlns:p14="http://schemas.microsoft.com/office/powerpoint/2010/main" val="4288973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pPr>
              <a:defRPr/>
            </a:pPr>
            <a:endParaRPr lang="en-CA" altLang="en-US"/>
          </a:p>
        </p:txBody>
      </p:sp>
      <p:sp>
        <p:nvSpPr>
          <p:cNvPr id="5" name="Footer Placeholder 4"/>
          <p:cNvSpPr>
            <a:spLocks noGrp="1"/>
          </p:cNvSpPr>
          <p:nvPr>
            <p:ph type="ftr" sz="quarter" idx="11"/>
          </p:nvPr>
        </p:nvSpPr>
        <p:spPr/>
        <p:txBody>
          <a:bodyPr/>
          <a:lstStyle/>
          <a:p>
            <a:pPr>
              <a:defRPr/>
            </a:pPr>
            <a:endParaRPr lang="en-CA" altLang="en-US"/>
          </a:p>
        </p:txBody>
      </p:sp>
      <p:sp>
        <p:nvSpPr>
          <p:cNvPr id="6" name="Slide Number Placeholder 5"/>
          <p:cNvSpPr>
            <a:spLocks noGrp="1"/>
          </p:cNvSpPr>
          <p:nvPr>
            <p:ph type="sldNum" sz="quarter" idx="12"/>
          </p:nvPr>
        </p:nvSpPr>
        <p:spPr/>
        <p:txBody>
          <a:bodyPr/>
          <a:lstStyle/>
          <a:p>
            <a:pPr>
              <a:defRPr/>
            </a:pPr>
            <a:fld id="{8570DFA3-7FEF-49C0-82EA-FA7508252378}" type="slidenum">
              <a:rPr lang="en-CA" altLang="en-US" smtClean="0"/>
              <a:pPr>
                <a:defRPr/>
              </a:pPr>
              <a:t>‹#›</a:t>
            </a:fld>
            <a:endParaRPr lang="en-CA" altLang="en-US"/>
          </a:p>
        </p:txBody>
      </p:sp>
    </p:spTree>
    <p:extLst>
      <p:ext uri="{BB962C8B-B14F-4D97-AF65-F5344CB8AC3E}">
        <p14:creationId xmlns:p14="http://schemas.microsoft.com/office/powerpoint/2010/main" val="701773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CA"/>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CA" altLang="en-US"/>
          </a:p>
        </p:txBody>
      </p:sp>
      <p:sp>
        <p:nvSpPr>
          <p:cNvPr id="5" name="Footer Placeholder 4"/>
          <p:cNvSpPr>
            <a:spLocks noGrp="1"/>
          </p:cNvSpPr>
          <p:nvPr>
            <p:ph type="ftr" sz="quarter" idx="11"/>
          </p:nvPr>
        </p:nvSpPr>
        <p:spPr/>
        <p:txBody>
          <a:bodyPr/>
          <a:lstStyle/>
          <a:p>
            <a:pPr>
              <a:defRPr/>
            </a:pPr>
            <a:endParaRPr lang="en-CA" altLang="en-US"/>
          </a:p>
        </p:txBody>
      </p:sp>
      <p:sp>
        <p:nvSpPr>
          <p:cNvPr id="6" name="Slide Number Placeholder 5"/>
          <p:cNvSpPr>
            <a:spLocks noGrp="1"/>
          </p:cNvSpPr>
          <p:nvPr>
            <p:ph type="sldNum" sz="quarter" idx="12"/>
          </p:nvPr>
        </p:nvSpPr>
        <p:spPr/>
        <p:txBody>
          <a:bodyPr/>
          <a:lstStyle/>
          <a:p>
            <a:pPr>
              <a:defRPr/>
            </a:pPr>
            <a:fld id="{0896A96D-C2EE-4D45-8075-6DBD3B2730E5}" type="slidenum">
              <a:rPr lang="en-CA" altLang="en-US" smtClean="0"/>
              <a:pPr>
                <a:defRPr/>
              </a:pPr>
              <a:t>‹#›</a:t>
            </a:fld>
            <a:endParaRPr lang="en-CA" altLang="en-US"/>
          </a:p>
        </p:txBody>
      </p:sp>
    </p:spTree>
    <p:extLst>
      <p:ext uri="{BB962C8B-B14F-4D97-AF65-F5344CB8AC3E}">
        <p14:creationId xmlns:p14="http://schemas.microsoft.com/office/powerpoint/2010/main" val="350326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pPr>
              <a:defRPr/>
            </a:pPr>
            <a:endParaRPr lang="en-CA" altLang="en-US"/>
          </a:p>
        </p:txBody>
      </p:sp>
      <p:sp>
        <p:nvSpPr>
          <p:cNvPr id="6" name="Footer Placeholder 5"/>
          <p:cNvSpPr>
            <a:spLocks noGrp="1"/>
          </p:cNvSpPr>
          <p:nvPr>
            <p:ph type="ftr" sz="quarter" idx="11"/>
          </p:nvPr>
        </p:nvSpPr>
        <p:spPr/>
        <p:txBody>
          <a:bodyPr/>
          <a:lstStyle/>
          <a:p>
            <a:pPr>
              <a:defRPr/>
            </a:pPr>
            <a:endParaRPr lang="en-CA" altLang="en-US"/>
          </a:p>
        </p:txBody>
      </p:sp>
      <p:sp>
        <p:nvSpPr>
          <p:cNvPr id="7" name="Slide Number Placeholder 6"/>
          <p:cNvSpPr>
            <a:spLocks noGrp="1"/>
          </p:cNvSpPr>
          <p:nvPr>
            <p:ph type="sldNum" sz="quarter" idx="12"/>
          </p:nvPr>
        </p:nvSpPr>
        <p:spPr/>
        <p:txBody>
          <a:bodyPr/>
          <a:lstStyle/>
          <a:p>
            <a:pPr>
              <a:defRPr/>
            </a:pPr>
            <a:fld id="{0306C035-328D-4237-AC88-74BC988B0FF3}" type="slidenum">
              <a:rPr lang="en-CA" altLang="en-US" smtClean="0"/>
              <a:pPr>
                <a:defRPr/>
              </a:pPr>
              <a:t>‹#›</a:t>
            </a:fld>
            <a:endParaRPr lang="en-CA" altLang="en-US"/>
          </a:p>
        </p:txBody>
      </p:sp>
    </p:spTree>
    <p:extLst>
      <p:ext uri="{BB962C8B-B14F-4D97-AF65-F5344CB8AC3E}">
        <p14:creationId xmlns:p14="http://schemas.microsoft.com/office/powerpoint/2010/main" val="1496463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pPr>
              <a:defRPr/>
            </a:pPr>
            <a:endParaRPr lang="en-CA" altLang="en-US"/>
          </a:p>
        </p:txBody>
      </p:sp>
      <p:sp>
        <p:nvSpPr>
          <p:cNvPr id="8" name="Footer Placeholder 7"/>
          <p:cNvSpPr>
            <a:spLocks noGrp="1"/>
          </p:cNvSpPr>
          <p:nvPr>
            <p:ph type="ftr" sz="quarter" idx="11"/>
          </p:nvPr>
        </p:nvSpPr>
        <p:spPr/>
        <p:txBody>
          <a:bodyPr/>
          <a:lstStyle/>
          <a:p>
            <a:pPr>
              <a:defRPr/>
            </a:pPr>
            <a:endParaRPr lang="en-CA" altLang="en-US"/>
          </a:p>
        </p:txBody>
      </p:sp>
      <p:sp>
        <p:nvSpPr>
          <p:cNvPr id="9" name="Slide Number Placeholder 8"/>
          <p:cNvSpPr>
            <a:spLocks noGrp="1"/>
          </p:cNvSpPr>
          <p:nvPr>
            <p:ph type="sldNum" sz="quarter" idx="12"/>
          </p:nvPr>
        </p:nvSpPr>
        <p:spPr/>
        <p:txBody>
          <a:bodyPr/>
          <a:lstStyle/>
          <a:p>
            <a:pPr>
              <a:defRPr/>
            </a:pPr>
            <a:fld id="{55392252-8E49-4361-902C-B236B65010F7}" type="slidenum">
              <a:rPr lang="en-CA" altLang="en-US" smtClean="0"/>
              <a:pPr>
                <a:defRPr/>
              </a:pPr>
              <a:t>‹#›</a:t>
            </a:fld>
            <a:endParaRPr lang="en-CA" altLang="en-US"/>
          </a:p>
        </p:txBody>
      </p:sp>
    </p:spTree>
    <p:extLst>
      <p:ext uri="{BB962C8B-B14F-4D97-AF65-F5344CB8AC3E}">
        <p14:creationId xmlns:p14="http://schemas.microsoft.com/office/powerpoint/2010/main" val="2948552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pPr>
              <a:defRPr/>
            </a:pPr>
            <a:endParaRPr lang="en-CA" altLang="en-US"/>
          </a:p>
        </p:txBody>
      </p:sp>
      <p:sp>
        <p:nvSpPr>
          <p:cNvPr id="4" name="Footer Placeholder 3"/>
          <p:cNvSpPr>
            <a:spLocks noGrp="1"/>
          </p:cNvSpPr>
          <p:nvPr>
            <p:ph type="ftr" sz="quarter" idx="11"/>
          </p:nvPr>
        </p:nvSpPr>
        <p:spPr/>
        <p:txBody>
          <a:bodyPr/>
          <a:lstStyle/>
          <a:p>
            <a:pPr>
              <a:defRPr/>
            </a:pPr>
            <a:endParaRPr lang="en-CA" altLang="en-US"/>
          </a:p>
        </p:txBody>
      </p:sp>
      <p:sp>
        <p:nvSpPr>
          <p:cNvPr id="5" name="Slide Number Placeholder 4"/>
          <p:cNvSpPr>
            <a:spLocks noGrp="1"/>
          </p:cNvSpPr>
          <p:nvPr>
            <p:ph type="sldNum" sz="quarter" idx="12"/>
          </p:nvPr>
        </p:nvSpPr>
        <p:spPr/>
        <p:txBody>
          <a:bodyPr/>
          <a:lstStyle/>
          <a:p>
            <a:pPr>
              <a:defRPr/>
            </a:pPr>
            <a:fld id="{6F53A005-26D6-49CE-96EC-9ADED14BA8CC}" type="slidenum">
              <a:rPr lang="en-CA" altLang="en-US" smtClean="0"/>
              <a:pPr>
                <a:defRPr/>
              </a:pPr>
              <a:t>‹#›</a:t>
            </a:fld>
            <a:endParaRPr lang="en-CA" altLang="en-US"/>
          </a:p>
        </p:txBody>
      </p:sp>
    </p:spTree>
    <p:extLst>
      <p:ext uri="{BB962C8B-B14F-4D97-AF65-F5344CB8AC3E}">
        <p14:creationId xmlns:p14="http://schemas.microsoft.com/office/powerpoint/2010/main" val="257899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CA" altLang="en-US"/>
          </a:p>
        </p:txBody>
      </p:sp>
      <p:sp>
        <p:nvSpPr>
          <p:cNvPr id="3" name="Footer Placeholder 2"/>
          <p:cNvSpPr>
            <a:spLocks noGrp="1"/>
          </p:cNvSpPr>
          <p:nvPr>
            <p:ph type="ftr" sz="quarter" idx="11"/>
          </p:nvPr>
        </p:nvSpPr>
        <p:spPr/>
        <p:txBody>
          <a:bodyPr/>
          <a:lstStyle/>
          <a:p>
            <a:pPr>
              <a:defRPr/>
            </a:pPr>
            <a:endParaRPr lang="en-CA" altLang="en-US"/>
          </a:p>
        </p:txBody>
      </p:sp>
      <p:sp>
        <p:nvSpPr>
          <p:cNvPr id="4" name="Slide Number Placeholder 3"/>
          <p:cNvSpPr>
            <a:spLocks noGrp="1"/>
          </p:cNvSpPr>
          <p:nvPr>
            <p:ph type="sldNum" sz="quarter" idx="12"/>
          </p:nvPr>
        </p:nvSpPr>
        <p:spPr/>
        <p:txBody>
          <a:bodyPr/>
          <a:lstStyle/>
          <a:p>
            <a:pPr>
              <a:defRPr/>
            </a:pPr>
            <a:fld id="{03943F49-9F12-4CB8-AAA7-D38128BC74F7}" type="slidenum">
              <a:rPr lang="en-CA" altLang="en-US" smtClean="0"/>
              <a:pPr>
                <a:defRPr/>
              </a:pPr>
              <a:t>‹#›</a:t>
            </a:fld>
            <a:endParaRPr lang="en-CA" altLang="en-US"/>
          </a:p>
        </p:txBody>
      </p:sp>
    </p:spTree>
    <p:extLst>
      <p:ext uri="{BB962C8B-B14F-4D97-AF65-F5344CB8AC3E}">
        <p14:creationId xmlns:p14="http://schemas.microsoft.com/office/powerpoint/2010/main" val="353122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CA"/>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CA" altLang="en-US"/>
          </a:p>
        </p:txBody>
      </p:sp>
      <p:sp>
        <p:nvSpPr>
          <p:cNvPr id="6" name="Footer Placeholder 5"/>
          <p:cNvSpPr>
            <a:spLocks noGrp="1"/>
          </p:cNvSpPr>
          <p:nvPr>
            <p:ph type="ftr" sz="quarter" idx="11"/>
          </p:nvPr>
        </p:nvSpPr>
        <p:spPr/>
        <p:txBody>
          <a:bodyPr/>
          <a:lstStyle/>
          <a:p>
            <a:pPr>
              <a:defRPr/>
            </a:pPr>
            <a:endParaRPr lang="en-CA" altLang="en-US"/>
          </a:p>
        </p:txBody>
      </p:sp>
      <p:sp>
        <p:nvSpPr>
          <p:cNvPr id="7" name="Slide Number Placeholder 6"/>
          <p:cNvSpPr>
            <a:spLocks noGrp="1"/>
          </p:cNvSpPr>
          <p:nvPr>
            <p:ph type="sldNum" sz="quarter" idx="12"/>
          </p:nvPr>
        </p:nvSpPr>
        <p:spPr/>
        <p:txBody>
          <a:bodyPr/>
          <a:lstStyle/>
          <a:p>
            <a:pPr>
              <a:defRPr/>
            </a:pPr>
            <a:fld id="{C28A122F-C1FD-47A6-97E4-E76658C25EBD}" type="slidenum">
              <a:rPr lang="en-CA" altLang="en-US" smtClean="0"/>
              <a:pPr>
                <a:defRPr/>
              </a:pPr>
              <a:t>‹#›</a:t>
            </a:fld>
            <a:endParaRPr lang="en-CA" altLang="en-US"/>
          </a:p>
        </p:txBody>
      </p:sp>
    </p:spTree>
    <p:extLst>
      <p:ext uri="{BB962C8B-B14F-4D97-AF65-F5344CB8AC3E}">
        <p14:creationId xmlns:p14="http://schemas.microsoft.com/office/powerpoint/2010/main" val="1294412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CA"/>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CA" altLang="en-US"/>
          </a:p>
        </p:txBody>
      </p:sp>
      <p:sp>
        <p:nvSpPr>
          <p:cNvPr id="6" name="Footer Placeholder 5"/>
          <p:cNvSpPr>
            <a:spLocks noGrp="1"/>
          </p:cNvSpPr>
          <p:nvPr>
            <p:ph type="ftr" sz="quarter" idx="11"/>
          </p:nvPr>
        </p:nvSpPr>
        <p:spPr/>
        <p:txBody>
          <a:bodyPr/>
          <a:lstStyle/>
          <a:p>
            <a:pPr>
              <a:defRPr/>
            </a:pPr>
            <a:endParaRPr lang="en-CA" altLang="en-US"/>
          </a:p>
        </p:txBody>
      </p:sp>
      <p:sp>
        <p:nvSpPr>
          <p:cNvPr id="7" name="Slide Number Placeholder 6"/>
          <p:cNvSpPr>
            <a:spLocks noGrp="1"/>
          </p:cNvSpPr>
          <p:nvPr>
            <p:ph type="sldNum" sz="quarter" idx="12"/>
          </p:nvPr>
        </p:nvSpPr>
        <p:spPr/>
        <p:txBody>
          <a:bodyPr/>
          <a:lstStyle/>
          <a:p>
            <a:pPr>
              <a:defRPr/>
            </a:pPr>
            <a:fld id="{2388F456-83E8-4CA6-8FFC-C22EE8FCE5B1}" type="slidenum">
              <a:rPr lang="en-CA" altLang="en-US" smtClean="0"/>
              <a:pPr>
                <a:defRPr/>
              </a:pPr>
              <a:t>‹#›</a:t>
            </a:fld>
            <a:endParaRPr lang="en-CA" altLang="en-US"/>
          </a:p>
        </p:txBody>
      </p:sp>
    </p:spTree>
    <p:extLst>
      <p:ext uri="{BB962C8B-B14F-4D97-AF65-F5344CB8AC3E}">
        <p14:creationId xmlns:p14="http://schemas.microsoft.com/office/powerpoint/2010/main" val="3694216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pPr>
              <a:defRPr/>
            </a:pPr>
            <a:endParaRPr lang="en-CA" altLang="en-US"/>
          </a:p>
        </p:txBody>
      </p:sp>
      <p:sp>
        <p:nvSpPr>
          <p:cNvPr id="5" name="Footer Placeholder 4"/>
          <p:cNvSpPr>
            <a:spLocks noGrp="1"/>
          </p:cNvSpPr>
          <p:nvPr>
            <p:ph type="ftr" sz="quarter" idx="11"/>
          </p:nvPr>
        </p:nvSpPr>
        <p:spPr/>
        <p:txBody>
          <a:bodyPr/>
          <a:lstStyle/>
          <a:p>
            <a:pPr>
              <a:defRPr/>
            </a:pPr>
            <a:endParaRPr lang="en-CA" altLang="en-US"/>
          </a:p>
        </p:txBody>
      </p:sp>
      <p:sp>
        <p:nvSpPr>
          <p:cNvPr id="6" name="Slide Number Placeholder 5"/>
          <p:cNvSpPr>
            <a:spLocks noGrp="1"/>
          </p:cNvSpPr>
          <p:nvPr>
            <p:ph type="sldNum" sz="quarter" idx="12"/>
          </p:nvPr>
        </p:nvSpPr>
        <p:spPr/>
        <p:txBody>
          <a:bodyPr/>
          <a:lstStyle/>
          <a:p>
            <a:pPr>
              <a:defRPr/>
            </a:pPr>
            <a:fld id="{91715330-88FD-4F01-9A6D-727F10CE4E85}" type="slidenum">
              <a:rPr lang="en-CA" altLang="en-US" smtClean="0"/>
              <a:pPr>
                <a:defRPr/>
              </a:pPr>
              <a:t>‹#›</a:t>
            </a:fld>
            <a:endParaRPr lang="en-CA" altLang="en-US"/>
          </a:p>
        </p:txBody>
      </p:sp>
    </p:spTree>
    <p:extLst>
      <p:ext uri="{BB962C8B-B14F-4D97-AF65-F5344CB8AC3E}">
        <p14:creationId xmlns:p14="http://schemas.microsoft.com/office/powerpoint/2010/main" val="2977678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pPr>
              <a:defRPr/>
            </a:pPr>
            <a:endParaRPr lang="en-CA" altLang="en-US"/>
          </a:p>
        </p:txBody>
      </p:sp>
      <p:sp>
        <p:nvSpPr>
          <p:cNvPr id="5" name="Footer Placeholder 4"/>
          <p:cNvSpPr>
            <a:spLocks noGrp="1"/>
          </p:cNvSpPr>
          <p:nvPr>
            <p:ph type="ftr" sz="quarter" idx="11"/>
          </p:nvPr>
        </p:nvSpPr>
        <p:spPr/>
        <p:txBody>
          <a:bodyPr/>
          <a:lstStyle/>
          <a:p>
            <a:pPr>
              <a:defRPr/>
            </a:pPr>
            <a:endParaRPr lang="en-CA" altLang="en-US"/>
          </a:p>
        </p:txBody>
      </p:sp>
      <p:sp>
        <p:nvSpPr>
          <p:cNvPr id="6" name="Slide Number Placeholder 5"/>
          <p:cNvSpPr>
            <a:spLocks noGrp="1"/>
          </p:cNvSpPr>
          <p:nvPr>
            <p:ph type="sldNum" sz="quarter" idx="12"/>
          </p:nvPr>
        </p:nvSpPr>
        <p:spPr/>
        <p:txBody>
          <a:bodyPr/>
          <a:lstStyle/>
          <a:p>
            <a:pPr>
              <a:defRPr/>
            </a:pPr>
            <a:fld id="{DF5CAB67-94FE-4A9A-80F8-355490F6711A}" type="slidenum">
              <a:rPr lang="en-CA" altLang="en-US" smtClean="0"/>
              <a:pPr>
                <a:defRPr/>
              </a:pPr>
              <a:t>‹#›</a:t>
            </a:fld>
            <a:endParaRPr lang="en-CA" altLang="en-US"/>
          </a:p>
        </p:txBody>
      </p:sp>
    </p:spTree>
    <p:extLst>
      <p:ext uri="{BB962C8B-B14F-4D97-AF65-F5344CB8AC3E}">
        <p14:creationId xmlns:p14="http://schemas.microsoft.com/office/powerpoint/2010/main" val="2408720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CA"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CA"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3CF35BE-18F9-41BF-AD78-A0F636EB66D8}" type="slidenum">
              <a:rPr lang="en-CA" altLang="en-US" smtClean="0"/>
              <a:pPr>
                <a:defRPr/>
              </a:pPr>
              <a:t>‹#›</a:t>
            </a:fld>
            <a:endParaRPr lang="en-CA" altLang="en-US"/>
          </a:p>
        </p:txBody>
      </p:sp>
    </p:spTree>
    <p:extLst>
      <p:ext uri="{BB962C8B-B14F-4D97-AF65-F5344CB8AC3E}">
        <p14:creationId xmlns:p14="http://schemas.microsoft.com/office/powerpoint/2010/main" val="2168657564"/>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torontocas.ca/app/Uploads/resources/homealoneforweb.pdf" TargetMode="External"/><Relationship Id="rId2" Type="http://schemas.openxmlformats.org/officeDocument/2006/relationships/hyperlink" Target="http://cwrp.ca/sites/default/files/publications/en/144e.pdf" TargetMode="External"/><Relationship Id="rId1" Type="http://schemas.openxmlformats.org/officeDocument/2006/relationships/slideLayout" Target="../slideLayouts/slideLayout7.xml"/><Relationship Id="rId5" Type="http://schemas.openxmlformats.org/officeDocument/2006/relationships/hyperlink" Target="http://www.peelcas.org/documents/904p_Home%20alone.pdf" TargetMode="External"/><Relationship Id="rId4" Type="http://schemas.openxmlformats.org/officeDocument/2006/relationships/hyperlink" Target="https://www.fcsgw.org/wp-content/uploads/2013/11/Brochure-6-Guidelines-for-Supervising-Children.pdf"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digital.films.com.library.sheridanc.on.ca/play/875HW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normAutofit/>
          </a:bodyPr>
          <a:lstStyle/>
          <a:p>
            <a:pPr eaLnBrk="1" hangingPunct="1"/>
            <a:r>
              <a:rPr lang="en-CA" dirty="0" smtClean="0"/>
              <a:t>Making Choices</a:t>
            </a:r>
          </a:p>
        </p:txBody>
      </p:sp>
      <p:sp>
        <p:nvSpPr>
          <p:cNvPr id="3075" name="Rectangle 3"/>
          <p:cNvSpPr>
            <a:spLocks noGrp="1" noChangeArrowheads="1"/>
          </p:cNvSpPr>
          <p:nvPr>
            <p:ph type="subTitle" idx="1"/>
          </p:nvPr>
        </p:nvSpPr>
        <p:spPr/>
        <p:txBody>
          <a:bodyPr/>
          <a:lstStyle/>
          <a:p>
            <a:r>
              <a:rPr lang="en-CA" dirty="0"/>
              <a:t>Self Care Vs. Supervised Care</a:t>
            </a:r>
            <a:endParaRPr lang="en-CA"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7662" cy="4111351"/>
          </a:xfrm>
        </p:spPr>
        <p:txBody>
          <a:bodyPr/>
          <a:lstStyle/>
          <a:p>
            <a:pPr algn="ctr"/>
            <a:r>
              <a:rPr lang="en-CA" dirty="0"/>
              <a:t>What would </a:t>
            </a:r>
            <a:r>
              <a:rPr lang="en-CA" dirty="0" smtClean="0"/>
              <a:t/>
            </a:r>
            <a:br>
              <a:rPr lang="en-CA" dirty="0" smtClean="0"/>
            </a:br>
            <a:r>
              <a:rPr lang="en-CA" sz="5400" dirty="0" smtClean="0">
                <a:solidFill>
                  <a:srgbClr val="FF0000"/>
                </a:solidFill>
              </a:rPr>
              <a:t>parents </a:t>
            </a:r>
            <a:r>
              <a:rPr lang="en-CA" dirty="0" smtClean="0"/>
              <a:t/>
            </a:r>
            <a:br>
              <a:rPr lang="en-CA" dirty="0" smtClean="0"/>
            </a:br>
            <a:r>
              <a:rPr lang="en-CA" dirty="0" smtClean="0"/>
              <a:t>of school </a:t>
            </a:r>
            <a:r>
              <a:rPr lang="en-CA" dirty="0"/>
              <a:t>age children </a:t>
            </a:r>
            <a:r>
              <a:rPr lang="en-CA" dirty="0" smtClean="0"/>
              <a:t/>
            </a:r>
            <a:br>
              <a:rPr lang="en-CA" dirty="0" smtClean="0"/>
            </a:br>
            <a:r>
              <a:rPr lang="en-CA" dirty="0" smtClean="0"/>
              <a:t>be </a:t>
            </a:r>
            <a:br>
              <a:rPr lang="en-CA" dirty="0" smtClean="0"/>
            </a:br>
            <a:r>
              <a:rPr lang="en-CA" dirty="0" smtClean="0"/>
              <a:t>concerned about school age care programs?</a:t>
            </a:r>
            <a:endParaRPr lang="en-CA" dirty="0"/>
          </a:p>
        </p:txBody>
      </p:sp>
    </p:spTree>
    <p:extLst>
      <p:ext uri="{BB962C8B-B14F-4D97-AF65-F5344CB8AC3E}">
        <p14:creationId xmlns:p14="http://schemas.microsoft.com/office/powerpoint/2010/main" val="357387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624454158"/>
              </p:ext>
            </p:extLst>
          </p:nvPr>
        </p:nvGraphicFramePr>
        <p:xfrm>
          <a:off x="251520" y="44624"/>
          <a:ext cx="820891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491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4351" y="332657"/>
            <a:ext cx="7797662" cy="936103"/>
          </a:xfrm>
        </p:spPr>
        <p:txBody>
          <a:bodyPr/>
          <a:lstStyle/>
          <a:p>
            <a:r>
              <a:rPr lang="en-US" dirty="0" smtClean="0"/>
              <a:t>Making choices…</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1091296"/>
              </p:ext>
            </p:extLst>
          </p:nvPr>
        </p:nvGraphicFramePr>
        <p:xfrm>
          <a:off x="514350" y="1556792"/>
          <a:ext cx="7796213"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pPr eaLnBrk="1" hangingPunct="1"/>
            <a:r>
              <a:rPr lang="en-US" smtClean="0"/>
              <a:t>Big Questions from Not-So-Big Kids…</a:t>
            </a:r>
            <a:endParaRPr lang="en-CA" smtClean="0"/>
          </a:p>
        </p:txBody>
      </p:sp>
      <p:sp>
        <p:nvSpPr>
          <p:cNvPr id="13315" name="Content Placeholder 2"/>
          <p:cNvSpPr>
            <a:spLocks noGrp="1"/>
          </p:cNvSpPr>
          <p:nvPr>
            <p:ph idx="1"/>
          </p:nvPr>
        </p:nvSpPr>
        <p:spPr/>
        <p:txBody>
          <a:bodyPr/>
          <a:lstStyle/>
          <a:p>
            <a:pPr eaLnBrk="1" hangingPunct="1">
              <a:buFont typeface="Wingdings" pitchFamily="2" charset="2"/>
              <a:buNone/>
            </a:pPr>
            <a:endParaRPr lang="en-US" dirty="0" smtClean="0"/>
          </a:p>
          <a:p>
            <a:pPr algn="ctr" eaLnBrk="1" hangingPunct="1">
              <a:buFont typeface="Wingdings" pitchFamily="2" charset="2"/>
              <a:buNone/>
            </a:pPr>
            <a:r>
              <a:rPr lang="en-US" dirty="0" smtClean="0"/>
              <a:t>“</a:t>
            </a:r>
            <a:r>
              <a:rPr lang="en-US" sz="2400" dirty="0" smtClean="0"/>
              <a:t>Daycares are boring. They are for little kids. I am too old to go to day care.”</a:t>
            </a:r>
          </a:p>
          <a:p>
            <a:pPr algn="ctr" eaLnBrk="1" hangingPunct="1">
              <a:buFont typeface="Wingdings" pitchFamily="2" charset="2"/>
              <a:buNone/>
            </a:pPr>
            <a:r>
              <a:rPr lang="en-US" sz="2400" dirty="0" smtClean="0"/>
              <a:t>“I don’t want to go to day care after school, can I stay home alone?”</a:t>
            </a:r>
          </a:p>
          <a:p>
            <a:pPr eaLnBrk="1" hangingPunct="1">
              <a:buFont typeface="Wingdings" pitchFamily="2" charset="2"/>
              <a:buNone/>
            </a:pPr>
            <a:endParaRPr lang="en-US" dirty="0"/>
          </a:p>
          <a:p>
            <a:pPr eaLnBrk="1" hangingPunct="1">
              <a:buFont typeface="Wingdings" pitchFamily="2" charset="2"/>
              <a:buNone/>
            </a:pPr>
            <a:endParaRPr lang="en-US" dirty="0" smtClean="0"/>
          </a:p>
          <a:p>
            <a:pPr eaLnBrk="1" hangingPunct="1">
              <a:buFont typeface="Wingdings" pitchFamily="2" charset="2"/>
              <a:buNone/>
            </a:pPr>
            <a:endParaRPr lang="en-CA" dirty="0" smtClean="0"/>
          </a:p>
        </p:txBody>
      </p:sp>
      <p:pic>
        <p:nvPicPr>
          <p:cNvPr id="13316" name="Picture 3" descr="C:\Program Files\Microsoft Office\MEDIA\CAGCAT10\j0185604.wmf"/>
          <p:cNvPicPr>
            <a:picLocks noChangeAspect="1" noChangeArrowheads="1"/>
          </p:cNvPicPr>
          <p:nvPr/>
        </p:nvPicPr>
        <p:blipFill>
          <a:blip r:embed="rId2" cstate="print"/>
          <a:srcRect/>
          <a:stretch>
            <a:fillRect/>
          </a:stretch>
        </p:blipFill>
        <p:spPr bwMode="auto">
          <a:xfrm>
            <a:off x="3851275" y="4365625"/>
            <a:ext cx="1355725" cy="143986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097280" y="286603"/>
            <a:ext cx="7651184" cy="1450757"/>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US" smtClean="0"/>
              <a:t>Update on when a child can legally stay home alone</a:t>
            </a:r>
            <a:endParaRPr lang="en-CA" dirty="0"/>
          </a:p>
        </p:txBody>
      </p:sp>
      <p:sp>
        <p:nvSpPr>
          <p:cNvPr id="3" name="Content Placeholder 2"/>
          <p:cNvSpPr txBox="1">
            <a:spLocks/>
          </p:cNvSpPr>
          <p:nvPr/>
        </p:nvSpPr>
        <p:spPr>
          <a:xfrm>
            <a:off x="755576" y="1844824"/>
            <a:ext cx="7651184" cy="402336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spcAft>
                <a:spcPts val="0"/>
              </a:spcAft>
            </a:pPr>
            <a:r>
              <a:rPr lang="en-US" dirty="0" smtClean="0"/>
              <a:t>As a table group review the following: </a:t>
            </a:r>
          </a:p>
          <a:p>
            <a:pPr fontAlgn="auto">
              <a:spcAft>
                <a:spcPts val="0"/>
              </a:spcAft>
            </a:pPr>
            <a:r>
              <a:rPr lang="en-US" dirty="0" smtClean="0"/>
              <a:t>What do you feel from reading this information, when can a child stay home alone? Who is responsible? </a:t>
            </a:r>
          </a:p>
          <a:p>
            <a:pPr fontAlgn="auto">
              <a:spcAft>
                <a:spcPts val="0"/>
              </a:spcAft>
            </a:pPr>
            <a:r>
              <a:rPr lang="en-CA" u="sng" dirty="0" smtClean="0">
                <a:hlinkClick r:id="rId2"/>
              </a:rPr>
              <a:t>http://cwrp.ca/sites/default/files/publications/en/144e.pdf</a:t>
            </a:r>
            <a:endParaRPr lang="en-CA" u="sng" dirty="0" smtClean="0"/>
          </a:p>
          <a:p>
            <a:pPr fontAlgn="auto">
              <a:spcAft>
                <a:spcPts val="0"/>
              </a:spcAft>
            </a:pPr>
            <a:r>
              <a:rPr lang="en-CA" i="1" u="sng" dirty="0" smtClean="0">
                <a:hlinkClick r:id="rId3"/>
              </a:rPr>
              <a:t>https://www.torontocas.ca/app/Uploads/resources/homealoneforweb.pdf</a:t>
            </a:r>
            <a:endParaRPr lang="en-CA" dirty="0" smtClean="0"/>
          </a:p>
          <a:p>
            <a:pPr fontAlgn="auto">
              <a:spcAft>
                <a:spcPts val="0"/>
              </a:spcAft>
            </a:pPr>
            <a:r>
              <a:rPr lang="en-CA" dirty="0" smtClean="0">
                <a:hlinkClick r:id="rId4"/>
              </a:rPr>
              <a:t>https://www.fcsgw.org/wp-content/uploads/2013/11/Brochure-6-Guidelines-for-Supervising-Children.pdf</a:t>
            </a:r>
            <a:endParaRPr lang="en-CA" dirty="0" smtClean="0"/>
          </a:p>
          <a:p>
            <a:pPr fontAlgn="auto">
              <a:spcAft>
                <a:spcPts val="0"/>
              </a:spcAft>
            </a:pPr>
            <a:r>
              <a:rPr lang="en-CA" dirty="0" smtClean="0">
                <a:hlinkClick r:id="rId5"/>
              </a:rPr>
              <a:t>http://www.peelcas.org/documents/904p_Home%20alone.pdf</a:t>
            </a:r>
            <a:endParaRPr lang="en-CA" dirty="0" smtClean="0"/>
          </a:p>
          <a:p>
            <a:pPr fontAlgn="auto">
              <a:spcAft>
                <a:spcPts val="0"/>
              </a:spcAft>
            </a:pPr>
            <a:endParaRPr lang="en-CA" dirty="0"/>
          </a:p>
        </p:txBody>
      </p:sp>
    </p:spTree>
    <p:extLst>
      <p:ext uri="{BB962C8B-B14F-4D97-AF65-F5344CB8AC3E}">
        <p14:creationId xmlns:p14="http://schemas.microsoft.com/office/powerpoint/2010/main" val="395902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r>
              <a:rPr lang="en-US" sz="3600" dirty="0" smtClean="0"/>
              <a:t>Latchkey children</a:t>
            </a:r>
            <a:endParaRPr lang="en-CA" sz="3600" dirty="0" smtClean="0"/>
          </a:p>
        </p:txBody>
      </p:sp>
      <p:sp>
        <p:nvSpPr>
          <p:cNvPr id="14339" name="Content Placeholder 2"/>
          <p:cNvSpPr>
            <a:spLocks noGrp="1"/>
          </p:cNvSpPr>
          <p:nvPr>
            <p:ph idx="1"/>
          </p:nvPr>
        </p:nvSpPr>
        <p:spPr/>
        <p:txBody>
          <a:bodyPr/>
          <a:lstStyle/>
          <a:p>
            <a:pPr>
              <a:buFont typeface="Wingdings" pitchFamily="2" charset="2"/>
              <a:buNone/>
            </a:pPr>
            <a:endParaRPr lang="en-CA" dirty="0" smtClean="0"/>
          </a:p>
          <a:p>
            <a:pPr algn="ctr">
              <a:buFont typeface="Wingdings" pitchFamily="2" charset="2"/>
              <a:buNone/>
            </a:pPr>
            <a:r>
              <a:rPr lang="en-US" sz="3200" dirty="0" smtClean="0"/>
              <a:t>What is like to be a latchkey child?</a:t>
            </a:r>
          </a:p>
          <a:p>
            <a:pPr>
              <a:buFont typeface="Wingdings" pitchFamily="2" charset="2"/>
              <a:buNone/>
            </a:pPr>
            <a:endParaRPr lang="en-US" dirty="0" smtClean="0"/>
          </a:p>
          <a:p>
            <a:pPr>
              <a:buFont typeface="Wingdings" pitchFamily="2" charset="2"/>
              <a:buNone/>
            </a:pPr>
            <a:r>
              <a:rPr lang="en-US" sz="2400" dirty="0" smtClean="0"/>
              <a:t>Please view the video clip (link also available on SLATE)</a:t>
            </a:r>
          </a:p>
          <a:p>
            <a:pPr>
              <a:buFont typeface="Wingdings" pitchFamily="2" charset="2"/>
              <a:buNone/>
            </a:pPr>
            <a:r>
              <a:rPr lang="en-CA" dirty="0" smtClean="0">
                <a:hlinkClick r:id="rId2"/>
              </a:rPr>
              <a:t>http://digital.films.com.library.sheridanc.on.ca/play/875HWP</a:t>
            </a:r>
            <a:endParaRPr lang="en-CA" dirty="0" smtClean="0"/>
          </a:p>
          <a:p>
            <a:pPr>
              <a:buFont typeface="Wingdings" pitchFamily="2" charset="2"/>
              <a:buNone/>
            </a:pPr>
            <a:endParaRPr lang="en-CA" dirty="0" smtClean="0"/>
          </a:p>
          <a:p>
            <a:pPr>
              <a:buFont typeface="Wingdings" pitchFamily="2" charset="2"/>
              <a:buNone/>
            </a:pPr>
            <a:endParaRPr lang="en-CA"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sz="4000" dirty="0" smtClean="0"/>
              <a:t>Home alone: how does it affect children?</a:t>
            </a:r>
            <a:endParaRPr lang="en-CA" sz="4000" dirty="0" smtClean="0"/>
          </a:p>
        </p:txBody>
      </p:sp>
      <p:sp>
        <p:nvSpPr>
          <p:cNvPr id="15363" name="Text Placeholder 2"/>
          <p:cNvSpPr>
            <a:spLocks noGrp="1"/>
          </p:cNvSpPr>
          <p:nvPr>
            <p:ph type="body" idx="1"/>
          </p:nvPr>
        </p:nvSpPr>
        <p:spPr/>
        <p:txBody>
          <a:bodyPr/>
          <a:lstStyle/>
          <a:p>
            <a:pPr eaLnBrk="1" hangingPunct="1"/>
            <a:r>
              <a:rPr lang="en-US" dirty="0" smtClean="0"/>
              <a:t>Positive</a:t>
            </a:r>
            <a:endParaRPr lang="en-CA" dirty="0" smtClean="0"/>
          </a:p>
        </p:txBody>
      </p:sp>
      <p:sp>
        <p:nvSpPr>
          <p:cNvPr id="15364" name="Content Placeholder 3"/>
          <p:cNvSpPr>
            <a:spLocks noGrp="1"/>
          </p:cNvSpPr>
          <p:nvPr>
            <p:ph sz="half" idx="2"/>
          </p:nvPr>
        </p:nvSpPr>
        <p:spPr/>
        <p:txBody>
          <a:bodyPr>
            <a:normAutofit/>
          </a:bodyPr>
          <a:lstStyle/>
          <a:p>
            <a:pPr eaLnBrk="1" hangingPunct="1">
              <a:buFontTx/>
              <a:buChar char="-"/>
            </a:pPr>
            <a:r>
              <a:rPr lang="en-CA" smtClean="0"/>
              <a:t>Being more independent</a:t>
            </a:r>
          </a:p>
          <a:p>
            <a:pPr eaLnBrk="1" hangingPunct="1">
              <a:buFontTx/>
              <a:buChar char="-"/>
            </a:pPr>
            <a:r>
              <a:rPr lang="en-CA" smtClean="0"/>
              <a:t>Developing a trusting relationship with parents</a:t>
            </a:r>
          </a:p>
          <a:p>
            <a:pPr eaLnBrk="1" hangingPunct="1">
              <a:buFontTx/>
              <a:buChar char="-"/>
            </a:pPr>
            <a:r>
              <a:rPr lang="en-CA" smtClean="0"/>
              <a:t>Developing self-help skills</a:t>
            </a:r>
          </a:p>
          <a:p>
            <a:pPr eaLnBrk="1" hangingPunct="1">
              <a:buFontTx/>
              <a:buChar char="-"/>
            </a:pPr>
            <a:r>
              <a:rPr lang="en-CA" smtClean="0"/>
              <a:t>Developing decision-making skills</a:t>
            </a:r>
          </a:p>
          <a:p>
            <a:pPr eaLnBrk="1" hangingPunct="1"/>
            <a:endParaRPr lang="en-CA" smtClean="0"/>
          </a:p>
        </p:txBody>
      </p:sp>
      <p:sp>
        <p:nvSpPr>
          <p:cNvPr id="15365" name="Text Placeholder 4"/>
          <p:cNvSpPr>
            <a:spLocks noGrp="1"/>
          </p:cNvSpPr>
          <p:nvPr>
            <p:ph type="body" sz="quarter" idx="3"/>
          </p:nvPr>
        </p:nvSpPr>
        <p:spPr/>
        <p:txBody>
          <a:bodyPr/>
          <a:lstStyle/>
          <a:p>
            <a:pPr eaLnBrk="1" hangingPunct="1"/>
            <a:r>
              <a:rPr lang="en-US" smtClean="0"/>
              <a:t>Negative</a:t>
            </a:r>
            <a:endParaRPr lang="en-CA" smtClean="0"/>
          </a:p>
        </p:txBody>
      </p:sp>
      <p:sp>
        <p:nvSpPr>
          <p:cNvPr id="15366" name="Content Placeholder 5"/>
          <p:cNvSpPr>
            <a:spLocks noGrp="1"/>
          </p:cNvSpPr>
          <p:nvPr>
            <p:ph sz="quarter" idx="4"/>
          </p:nvPr>
        </p:nvSpPr>
        <p:spPr>
          <a:xfrm>
            <a:off x="4629150" y="2505075"/>
            <a:ext cx="3887391" cy="2436093"/>
          </a:xfrm>
        </p:spPr>
        <p:txBody>
          <a:bodyPr>
            <a:normAutofit/>
          </a:bodyPr>
          <a:lstStyle/>
          <a:p>
            <a:pPr eaLnBrk="1" hangingPunct="1"/>
            <a:r>
              <a:rPr lang="en-CA" dirty="0" smtClean="0"/>
              <a:t>Fear</a:t>
            </a:r>
          </a:p>
          <a:p>
            <a:pPr eaLnBrk="1" hangingPunct="1"/>
            <a:r>
              <a:rPr lang="en-CA" dirty="0" smtClean="0"/>
              <a:t>Loneliness</a:t>
            </a:r>
          </a:p>
          <a:p>
            <a:pPr eaLnBrk="1" hangingPunct="1"/>
            <a:r>
              <a:rPr lang="en-CA" dirty="0" smtClean="0"/>
              <a:t>Physical/social Development</a:t>
            </a:r>
          </a:p>
          <a:p>
            <a:pPr eaLnBrk="1" hangingPunct="1"/>
            <a:r>
              <a:rPr lang="en-CA" dirty="0" smtClean="0"/>
              <a:t>Lack of physical activity</a:t>
            </a:r>
          </a:p>
          <a:p>
            <a:pPr eaLnBrk="1" hangingPunct="1"/>
            <a:r>
              <a:rPr lang="en-CA" dirty="0" smtClean="0"/>
              <a:t>Poor food habits and poor nutrition</a:t>
            </a:r>
          </a:p>
          <a:p>
            <a:pPr eaLnBrk="1" hangingPunct="1"/>
            <a:endParaRPr lang="en-CA" dirty="0" smtClean="0"/>
          </a:p>
          <a:p>
            <a:pPr eaLnBrk="1" hangingPunct="1"/>
            <a:endParaRPr lang="en-CA"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CA" dirty="0" smtClean="0"/>
              <a:t>Questions:</a:t>
            </a:r>
          </a:p>
        </p:txBody>
      </p:sp>
      <p:sp>
        <p:nvSpPr>
          <p:cNvPr id="16387" name="Rectangle 3"/>
          <p:cNvSpPr>
            <a:spLocks noGrp="1" noChangeArrowheads="1"/>
          </p:cNvSpPr>
          <p:nvPr>
            <p:ph idx="1"/>
          </p:nvPr>
        </p:nvSpPr>
        <p:spPr/>
        <p:txBody>
          <a:bodyPr>
            <a:normAutofit/>
          </a:bodyPr>
          <a:lstStyle/>
          <a:p>
            <a:pPr eaLnBrk="1" hangingPunct="1">
              <a:buFont typeface="Wingdings" pitchFamily="2" charset="2"/>
              <a:buNone/>
            </a:pPr>
            <a:r>
              <a:rPr lang="en-CA" dirty="0" smtClean="0"/>
              <a:t>If you are the parent of </a:t>
            </a:r>
            <a:r>
              <a:rPr lang="en-CA" dirty="0"/>
              <a:t>a</a:t>
            </a:r>
            <a:r>
              <a:rPr lang="en-CA" dirty="0" smtClean="0"/>
              <a:t> 10-year-old child, how would you know that your child is ready for self care? </a:t>
            </a:r>
          </a:p>
          <a:p>
            <a:pPr eaLnBrk="1" hangingPunct="1">
              <a:buFont typeface="Wingdings" pitchFamily="2" charset="2"/>
              <a:buNone/>
            </a:pPr>
            <a:r>
              <a:rPr lang="en-CA" dirty="0" smtClean="0"/>
              <a:t>If you are unsure that your child is ready to care for herself/himself, what options do you have in your community?</a:t>
            </a:r>
          </a:p>
          <a:p>
            <a:pPr eaLnBrk="1" hangingPunct="1">
              <a:buFont typeface="Wingdings" pitchFamily="2" charset="2"/>
              <a:buNone/>
            </a:pPr>
            <a:r>
              <a:rPr lang="en-CA" dirty="0" smtClean="0"/>
              <a:t> If you has decided that your child could do self care, how would you prepare her/him for the experience?</a:t>
            </a:r>
          </a:p>
          <a:p>
            <a:pPr eaLnBrk="1" hangingPunct="1">
              <a:buFont typeface="Wingdings" pitchFamily="2" charset="2"/>
              <a:buNone/>
            </a:pPr>
            <a:endParaRPr lang="en-CA" dirty="0" smtClean="0"/>
          </a:p>
        </p:txBody>
      </p:sp>
    </p:spTree>
    <p:extLst>
      <p:ext uri="{BB962C8B-B14F-4D97-AF65-F5344CB8AC3E}">
        <p14:creationId xmlns:p14="http://schemas.microsoft.com/office/powerpoint/2010/main" val="51913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smtClean="0"/>
              <a:t>Role Play</a:t>
            </a:r>
            <a:br>
              <a:rPr lang="en-CA" dirty="0" smtClean="0"/>
            </a:br>
            <a:r>
              <a:rPr lang="en-CA" sz="3600" dirty="0" smtClean="0"/>
              <a:t>Which Program do I choose?</a:t>
            </a:r>
            <a:endParaRPr lang="en-CA" sz="3600" dirty="0"/>
          </a:p>
        </p:txBody>
      </p:sp>
      <p:sp>
        <p:nvSpPr>
          <p:cNvPr id="3" name="Content Placeholder 2"/>
          <p:cNvSpPr>
            <a:spLocks noGrp="1"/>
          </p:cNvSpPr>
          <p:nvPr>
            <p:ph idx="1"/>
          </p:nvPr>
        </p:nvSpPr>
        <p:spPr>
          <a:xfrm>
            <a:off x="514351" y="1700808"/>
            <a:ext cx="7796030" cy="4104456"/>
          </a:xfrm>
        </p:spPr>
        <p:txBody>
          <a:bodyPr>
            <a:normAutofit/>
          </a:bodyPr>
          <a:lstStyle/>
          <a:p>
            <a:pPr marL="0" indent="0">
              <a:buNone/>
            </a:pPr>
            <a:r>
              <a:rPr lang="en-CA" sz="2800" b="1" dirty="0" smtClean="0"/>
              <a:t>Scenario 1</a:t>
            </a:r>
          </a:p>
          <a:p>
            <a:r>
              <a:rPr lang="en-CA" dirty="0"/>
              <a:t>Y</a:t>
            </a:r>
            <a:r>
              <a:rPr lang="en-CA" dirty="0" smtClean="0"/>
              <a:t>ou and your partner are the parents of one 12-year-old boy and one 5-year-old girl who attends full day kindergarten. Both parents work full time and their working hours are from 9-5.  Your family finance is good.</a:t>
            </a:r>
          </a:p>
          <a:p>
            <a:pPr marL="0" indent="0">
              <a:buNone/>
            </a:pPr>
            <a:r>
              <a:rPr lang="en-CA" sz="2800" b="1" dirty="0" smtClean="0"/>
              <a:t>Scenario 2</a:t>
            </a:r>
          </a:p>
          <a:p>
            <a:r>
              <a:rPr lang="en-CA" dirty="0" smtClean="0"/>
              <a:t>You are a single parent of a 10-year-old boy. You work full time in a retail business and you are required to work in evenings and weekends. You have no extra money as your income is barely enough to support you and your son’s living expenses. </a:t>
            </a:r>
            <a:endParaRPr lang="en-CA" dirty="0"/>
          </a:p>
        </p:txBody>
      </p:sp>
    </p:spTree>
    <p:extLst>
      <p:ext uri="{BB962C8B-B14F-4D97-AF65-F5344CB8AC3E}">
        <p14:creationId xmlns:p14="http://schemas.microsoft.com/office/powerpoint/2010/main" val="2168317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the care options for children who attend school?</a:t>
            </a:r>
            <a:endParaRPr lang="en-CA" dirty="0"/>
          </a:p>
        </p:txBody>
      </p:sp>
      <p:sp>
        <p:nvSpPr>
          <p:cNvPr id="3" name="Text Placeholder 2"/>
          <p:cNvSpPr>
            <a:spLocks noGrp="1"/>
          </p:cNvSpPr>
          <p:nvPr>
            <p:ph type="body" idx="1"/>
          </p:nvPr>
        </p:nvSpPr>
        <p:spPr/>
        <p:txBody>
          <a:bodyPr/>
          <a:lstStyle/>
          <a:p>
            <a:r>
              <a:rPr lang="en-CA" dirty="0" smtClean="0"/>
              <a:t>A Guide for Parents of School-Age Children: </a:t>
            </a:r>
            <a:r>
              <a:rPr lang="en-CA" smtClean="0"/>
              <a:t>Brochure Assignment</a:t>
            </a:r>
            <a:endParaRPr lang="en-CA" dirty="0"/>
          </a:p>
        </p:txBody>
      </p:sp>
    </p:spTree>
    <p:extLst>
      <p:ext uri="{BB962C8B-B14F-4D97-AF65-F5344CB8AC3E}">
        <p14:creationId xmlns:p14="http://schemas.microsoft.com/office/powerpoint/2010/main" val="2673879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398</TotalTime>
  <Words>395</Words>
  <Application>Microsoft Office PowerPoint</Application>
  <PresentationFormat>On-screen Show (4:3)</PresentationFormat>
  <Paragraphs>59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Making Choices</vt:lpstr>
      <vt:lpstr>What would  parents  of school age children  be  concerned about school age care programs?</vt:lpstr>
      <vt:lpstr>PowerPoint Presentation</vt:lpstr>
      <vt:lpstr>Making choices…</vt:lpstr>
      <vt:lpstr>Big Questions from Not-So-Big Kids…</vt:lpstr>
      <vt:lpstr>PowerPoint Presentation</vt:lpstr>
      <vt:lpstr>Latchkey children</vt:lpstr>
      <vt:lpstr>Home alone: how does it affect children?</vt:lpstr>
      <vt:lpstr>Questions:</vt:lpstr>
      <vt:lpstr>Role Play Which Program do I choose?</vt:lpstr>
      <vt:lpstr>What are the care options for children who attend school?</vt:lpstr>
    </vt:vector>
  </TitlesOfParts>
  <Company>Sheridan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Self Care A Safe and Positive Experience</dc:title>
  <dc:creator>Sheridan</dc:creator>
  <cp:lastModifiedBy>Alison Gaston</cp:lastModifiedBy>
  <cp:revision>31</cp:revision>
  <dcterms:created xsi:type="dcterms:W3CDTF">2007-01-12T03:11:33Z</dcterms:created>
  <dcterms:modified xsi:type="dcterms:W3CDTF">2017-08-13T13:52:43Z</dcterms:modified>
</cp:coreProperties>
</file>